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Anton"/>
      <p:regular r:id="rId45"/>
    </p:embeddedFont>
    <p:embeddedFont>
      <p:font typeface="Proxima Nova"/>
      <p:regular r:id="rId46"/>
      <p:bold r:id="rId47"/>
      <p:italic r:id="rId48"/>
      <p:boldItalic r:id="rId49"/>
    </p:embeddedFont>
    <p:embeddedFont>
      <p:font typeface="Nunito"/>
      <p:regular r:id="rId50"/>
      <p:bold r:id="rId51"/>
      <p:italic r:id="rId52"/>
      <p:boldItalic r:id="rId53"/>
    </p:embeddedFont>
    <p:embeddedFont>
      <p:font typeface="Montserrat"/>
      <p:regular r:id="rId54"/>
      <p:bold r:id="rId55"/>
      <p:italic r:id="rId56"/>
      <p:boldItalic r:id="rId57"/>
    </p:embeddedFont>
    <p:embeddedFont>
      <p:font typeface="Proxima Nova Semibold"/>
      <p:regular r:id="rId58"/>
      <p:bold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roximaNova-regular.fntdata"/><Relationship Id="rId45" Type="http://schemas.openxmlformats.org/officeDocument/2006/relationships/font" Target="fonts/Anton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ProximaNova-italic.fntdata"/><Relationship Id="rId47" Type="http://schemas.openxmlformats.org/officeDocument/2006/relationships/font" Target="fonts/ProximaNova-bold.fntdata"/><Relationship Id="rId49" Type="http://schemas.openxmlformats.org/officeDocument/2006/relationships/font" Target="fonts/ProximaNov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Semibol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bold.fntdata"/><Relationship Id="rId50" Type="http://schemas.openxmlformats.org/officeDocument/2006/relationships/font" Target="fonts/Nunito-regular.fntdata"/><Relationship Id="rId53" Type="http://schemas.openxmlformats.org/officeDocument/2006/relationships/font" Target="fonts/Nunito-boldItalic.fntdata"/><Relationship Id="rId52" Type="http://schemas.openxmlformats.org/officeDocument/2006/relationships/font" Target="fonts/Nunito-italic.fntdata"/><Relationship Id="rId11" Type="http://schemas.openxmlformats.org/officeDocument/2006/relationships/slide" Target="slides/slide6.xml"/><Relationship Id="rId55" Type="http://schemas.openxmlformats.org/officeDocument/2006/relationships/font" Target="fonts/Montserrat-bold.fntdata"/><Relationship Id="rId10" Type="http://schemas.openxmlformats.org/officeDocument/2006/relationships/slide" Target="slides/slide5.xml"/><Relationship Id="rId54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57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56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59" Type="http://schemas.openxmlformats.org/officeDocument/2006/relationships/font" Target="fonts/ProximaNovaSemibold-bold.fntdata"/><Relationship Id="rId14" Type="http://schemas.openxmlformats.org/officeDocument/2006/relationships/slide" Target="slides/slide9.xml"/><Relationship Id="rId58" Type="http://schemas.openxmlformats.org/officeDocument/2006/relationships/font" Target="fonts/ProximaNova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754534f808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754534f808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ddca4e34a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ddca4e34a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dff4d4e52b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dff4d4e52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ddca4e34a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ddca4e34a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e0029958d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e0029958d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e0029958d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e0029958d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dff50652e3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dff50652e3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dff4d4e52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dff4d4e52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dff4d4e52b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dff4d4e52b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dff4d4e52b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dff4d4e52b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dff4d4e52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dff4d4e52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87e7f3721d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87e7f3721d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15866b04c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15866b04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dff50652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dff50652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dff50652e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dff50652e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dff50652e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dff50652e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715866b04c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715866b04c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dff50652e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dff50652e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dff4d4e52b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dff4d4e52b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dff4d4e52b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dff4d4e52b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dff4d4e52b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dff4d4e52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dff4d4e52b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dff4d4e52b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760a3cf7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760a3cf7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dff4d4e52b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dff4d4e52b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e0029958d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e0029958d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ddca4e34a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ddca4e34a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15866b04c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15866b04c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6bd7ecb2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6bd7ecb2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e0029958d0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e0029958d0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e0029958d0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e0029958d0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e0029958d0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e0029958d0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760a3cf71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760a3cf71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715866b04c_1_7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715866b04c_1_7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ff50652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ff50652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dff50652e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dff50652e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dff50652e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dff50652e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dff4d4e52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dff4d4e52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dff50652e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dff50652e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dff50652e3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dff50652e3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836575" y="1906514"/>
            <a:ext cx="5470800" cy="14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6400" y="3248484"/>
            <a:ext cx="2911200" cy="3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0" y="0"/>
            <a:ext cx="9144686" cy="2856586"/>
            <a:chOff x="0" y="0"/>
            <a:chExt cx="9142857" cy="2856586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72088" y="572090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72088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713996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84946" y="572090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55428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55428" y="572090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425197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69444" y="0"/>
              <a:ext cx="569835" cy="572174"/>
            </a:xfrm>
            <a:custGeom>
              <a:rect b="b" l="l" r="r" t="t"/>
              <a:pathLst>
                <a:path extrusionOk="0" h="8073" w="8040">
                  <a:moveTo>
                    <a:pt x="1" y="0"/>
                  </a:moveTo>
                  <a:lnTo>
                    <a:pt x="1" y="8073"/>
                  </a:lnTo>
                  <a:lnTo>
                    <a:pt x="8040" y="8073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425197" y="572090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569444" y="572090"/>
              <a:ext cx="569835" cy="572245"/>
            </a:xfrm>
            <a:custGeom>
              <a:rect b="b" l="l" r="r" t="t"/>
              <a:pathLst>
                <a:path extrusionOk="0" h="8074" w="8040">
                  <a:moveTo>
                    <a:pt x="1" y="1"/>
                  </a:moveTo>
                  <a:lnTo>
                    <a:pt x="1" y="8073"/>
                  </a:lnTo>
                  <a:lnTo>
                    <a:pt x="8040" y="8073"/>
                  </a:lnTo>
                  <a:lnTo>
                    <a:pt x="8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0" y="1144251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25231" y="1144251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0" y="1714002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427990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146203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141837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718801" y="0"/>
              <a:ext cx="569835" cy="572174"/>
            </a:xfrm>
            <a:custGeom>
              <a:rect b="b" l="l" r="r" t="t"/>
              <a:pathLst>
                <a:path extrusionOk="0" h="8073" w="8040">
                  <a:moveTo>
                    <a:pt x="0" y="0"/>
                  </a:moveTo>
                  <a:lnTo>
                    <a:pt x="0" y="8073"/>
                  </a:lnTo>
                  <a:lnTo>
                    <a:pt x="8039" y="8073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997356" y="572090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569444" y="1144251"/>
              <a:ext cx="569835" cy="569835"/>
            </a:xfrm>
            <a:custGeom>
              <a:rect b="b" l="l" r="r" t="t"/>
              <a:pathLst>
                <a:path extrusionOk="0" h="8040" w="8040">
                  <a:moveTo>
                    <a:pt x="1" y="0"/>
                  </a:moveTo>
                  <a:lnTo>
                    <a:pt x="1" y="8039"/>
                  </a:lnTo>
                  <a:lnTo>
                    <a:pt x="8040" y="8039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855831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143082" y="1715215"/>
              <a:ext cx="570000" cy="57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46383" y="572090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573361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0" y="2284341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570683" y="2284341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0" y="572090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141837" y="572090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97356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00078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282569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284946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/>
          <p:nvPr>
            <p:ph type="title"/>
          </p:nvPr>
        </p:nvSpPr>
        <p:spPr>
          <a:xfrm>
            <a:off x="2288200" y="1999650"/>
            <a:ext cx="4567500" cy="11442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"/>
          <p:cNvSpPr txBox="1"/>
          <p:nvPr>
            <p:ph hasCustomPrompt="1" type="title"/>
          </p:nvPr>
        </p:nvSpPr>
        <p:spPr>
          <a:xfrm>
            <a:off x="712100" y="1910847"/>
            <a:ext cx="7719900" cy="16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Char char="+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Char char="+"/>
              <a:defRPr sz="12000"/>
            </a:lvl9pPr>
          </a:lstStyle>
          <a:p>
            <a:r>
              <a:t>xx%</a:t>
            </a:r>
          </a:p>
        </p:txBody>
      </p:sp>
      <p:sp>
        <p:nvSpPr>
          <p:cNvPr id="172" name="Google Shape;172;p12"/>
          <p:cNvSpPr txBox="1"/>
          <p:nvPr>
            <p:ph idx="1" type="subTitle"/>
          </p:nvPr>
        </p:nvSpPr>
        <p:spPr>
          <a:xfrm>
            <a:off x="1713775" y="3331307"/>
            <a:ext cx="57165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3" name="Google Shape;173;p12"/>
          <p:cNvSpPr txBox="1"/>
          <p:nvPr>
            <p:ph idx="2" type="title"/>
          </p:nvPr>
        </p:nvSpPr>
        <p:spPr>
          <a:xfrm>
            <a:off x="2276725" y="0"/>
            <a:ext cx="4590300" cy="1144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4" name="Google Shape;174;p12"/>
          <p:cNvSpPr/>
          <p:nvPr/>
        </p:nvSpPr>
        <p:spPr>
          <a:xfrm>
            <a:off x="8577694" y="7"/>
            <a:ext cx="570000" cy="5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2"/>
          <p:cNvSpPr/>
          <p:nvPr/>
        </p:nvSpPr>
        <p:spPr>
          <a:xfrm>
            <a:off x="1092" y="7"/>
            <a:ext cx="570000" cy="57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2"/>
          <p:cNvSpPr/>
          <p:nvPr/>
        </p:nvSpPr>
        <p:spPr>
          <a:xfrm>
            <a:off x="8006350" y="-1122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2"/>
          <p:cNvSpPr/>
          <p:nvPr/>
        </p:nvSpPr>
        <p:spPr>
          <a:xfrm>
            <a:off x="570921" y="-1098"/>
            <a:ext cx="569835" cy="572174"/>
          </a:xfrm>
          <a:custGeom>
            <a:rect b="b" l="l" r="r" t="t"/>
            <a:pathLst>
              <a:path extrusionOk="0" h="8073" w="804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2"/>
          <p:cNvSpPr/>
          <p:nvPr/>
        </p:nvSpPr>
        <p:spPr>
          <a:xfrm>
            <a:off x="7434000" y="-1122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"/>
          <p:cNvSpPr/>
          <p:nvPr/>
        </p:nvSpPr>
        <p:spPr>
          <a:xfrm>
            <a:off x="1139945" y="-1122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12"/>
          <p:cNvGrpSpPr/>
          <p:nvPr/>
        </p:nvGrpSpPr>
        <p:grpSpPr>
          <a:xfrm>
            <a:off x="-7" y="4568733"/>
            <a:ext cx="9141598" cy="572245"/>
            <a:chOff x="-7" y="4568733"/>
            <a:chExt cx="9141598" cy="572245"/>
          </a:xfrm>
        </p:grpSpPr>
        <p:sp>
          <p:nvSpPr>
            <p:cNvPr id="181" name="Google Shape;181;p12"/>
            <p:cNvSpPr/>
            <p:nvPr/>
          </p:nvSpPr>
          <p:spPr>
            <a:xfrm rot="10800000">
              <a:off x="8569417" y="4568746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2"/>
            <p:cNvSpPr/>
            <p:nvPr/>
          </p:nvSpPr>
          <p:spPr>
            <a:xfrm rot="10800000">
              <a:off x="7997259" y="4568746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2"/>
            <p:cNvSpPr/>
            <p:nvPr/>
          </p:nvSpPr>
          <p:spPr>
            <a:xfrm rot="10800000">
              <a:off x="6855422" y="4568746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2"/>
            <p:cNvSpPr/>
            <p:nvPr/>
          </p:nvSpPr>
          <p:spPr>
            <a:xfrm rot="10800000">
              <a:off x="5716384" y="4568746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2"/>
            <p:cNvSpPr/>
            <p:nvPr/>
          </p:nvSpPr>
          <p:spPr>
            <a:xfrm rot="10800000">
              <a:off x="1713989" y="4568746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 rot="10800000">
              <a:off x="1141830" y="4568746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 rot="10800000">
              <a:off x="-7" y="4568746"/>
              <a:ext cx="569835" cy="572174"/>
            </a:xfrm>
            <a:custGeom>
              <a:rect b="b" l="l" r="r" t="t"/>
              <a:pathLst>
                <a:path extrusionOk="0" h="8073" w="8040">
                  <a:moveTo>
                    <a:pt x="1" y="0"/>
                  </a:moveTo>
                  <a:lnTo>
                    <a:pt x="1" y="8073"/>
                  </a:lnTo>
                  <a:lnTo>
                    <a:pt x="8040" y="8073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 rot="10800000">
              <a:off x="7427510" y="4568746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2"/>
            <p:cNvSpPr/>
            <p:nvPr/>
          </p:nvSpPr>
          <p:spPr>
            <a:xfrm rot="10800000">
              <a:off x="2286077" y="4568746"/>
              <a:ext cx="569835" cy="572174"/>
            </a:xfrm>
            <a:custGeom>
              <a:rect b="b" l="l" r="r" t="t"/>
              <a:pathLst>
                <a:path extrusionOk="0" h="8073" w="8040">
                  <a:moveTo>
                    <a:pt x="0" y="0"/>
                  </a:moveTo>
                  <a:lnTo>
                    <a:pt x="0" y="8073"/>
                  </a:lnTo>
                  <a:lnTo>
                    <a:pt x="8039" y="8073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2"/>
            <p:cNvSpPr/>
            <p:nvPr/>
          </p:nvSpPr>
          <p:spPr>
            <a:xfrm rot="10800000">
              <a:off x="5146637" y="4568746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2"/>
            <p:cNvSpPr/>
            <p:nvPr/>
          </p:nvSpPr>
          <p:spPr>
            <a:xfrm rot="10800000">
              <a:off x="4000066" y="4568746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2"/>
            <p:cNvSpPr/>
            <p:nvPr/>
          </p:nvSpPr>
          <p:spPr>
            <a:xfrm rot="10800000">
              <a:off x="2858220" y="4568746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4572156" y="4568733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2"/>
            <p:cNvSpPr/>
            <p:nvPr/>
          </p:nvSpPr>
          <p:spPr>
            <a:xfrm rot="10800000">
              <a:off x="569742" y="4568746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2"/>
            <p:cNvSpPr/>
            <p:nvPr/>
          </p:nvSpPr>
          <p:spPr>
            <a:xfrm rot="10800000">
              <a:off x="3427907" y="4568746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287096" y="4568763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12"/>
          <p:cNvSpPr/>
          <p:nvPr/>
        </p:nvSpPr>
        <p:spPr>
          <a:xfrm>
            <a:off x="6861633" y="-1122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"/>
          <p:cNvSpPr/>
          <p:nvPr/>
        </p:nvSpPr>
        <p:spPr>
          <a:xfrm>
            <a:off x="1711895" y="-1122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">
    <p:bg>
      <p:bgPr>
        <a:solidFill>
          <a:schemeClr val="accent5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14"/>
          <p:cNvGrpSpPr/>
          <p:nvPr/>
        </p:nvGrpSpPr>
        <p:grpSpPr>
          <a:xfrm>
            <a:off x="0" y="0"/>
            <a:ext cx="9150649" cy="2286311"/>
            <a:chOff x="0" y="0"/>
            <a:chExt cx="9150649" cy="2286311"/>
          </a:xfrm>
        </p:grpSpPr>
        <p:sp>
          <p:nvSpPr>
            <p:cNvPr id="202" name="Google Shape;202;p14"/>
            <p:cNvSpPr/>
            <p:nvPr/>
          </p:nvSpPr>
          <p:spPr>
            <a:xfrm>
              <a:off x="0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0" y="1144251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572175" y="1714066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8578475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8578475" y="1144251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7999550" y="1714066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7427516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1141837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1723237" y="572175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6849300" y="572175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2" name="Google Shape;212;p14"/>
          <p:cNvSpPr/>
          <p:nvPr/>
        </p:nvSpPr>
        <p:spPr>
          <a:xfrm>
            <a:off x="2319000" y="4568875"/>
            <a:ext cx="2216783" cy="574627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4"/>
          <p:cNvSpPr/>
          <p:nvPr/>
        </p:nvSpPr>
        <p:spPr>
          <a:xfrm>
            <a:off x="-1577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4570395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"/>
          <p:cNvSpPr/>
          <p:nvPr/>
        </p:nvSpPr>
        <p:spPr>
          <a:xfrm>
            <a:off x="6856393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"/>
          <p:cNvSpPr/>
          <p:nvPr/>
        </p:nvSpPr>
        <p:spPr>
          <a:xfrm>
            <a:off x="3446550" y="572175"/>
            <a:ext cx="2245800" cy="22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"/>
          <p:cNvSpPr txBox="1"/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hasCustomPrompt="1" idx="2" type="title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None/>
              <a:defRPr sz="1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14"/>
          <p:cNvSpPr txBox="1"/>
          <p:nvPr>
            <p:ph idx="1" type="subTitle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0" name="Google Shape;220;p14"/>
          <p:cNvSpPr/>
          <p:nvPr/>
        </p:nvSpPr>
        <p:spPr>
          <a:xfrm>
            <a:off x="2497850" y="4568875"/>
            <a:ext cx="1935763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4"/>
          <p:cNvGrpSpPr/>
          <p:nvPr/>
        </p:nvGrpSpPr>
        <p:grpSpPr>
          <a:xfrm>
            <a:off x="0" y="4543023"/>
            <a:ext cx="9147800" cy="600410"/>
            <a:chOff x="0" y="4858375"/>
            <a:chExt cx="9147800" cy="285000"/>
          </a:xfrm>
        </p:grpSpPr>
        <p:sp>
          <p:nvSpPr>
            <p:cNvPr id="222" name="Google Shape;222;p14"/>
            <p:cNvSpPr/>
            <p:nvPr/>
          </p:nvSpPr>
          <p:spPr>
            <a:xfrm>
              <a:off x="22157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44314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66471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88628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3">
    <p:bg>
      <p:bgPr>
        <a:solidFill>
          <a:schemeClr val="accent5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/>
          <p:nvPr/>
        </p:nvSpPr>
        <p:spPr>
          <a:xfrm>
            <a:off x="3446550" y="572175"/>
            <a:ext cx="2245800" cy="22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15"/>
          <p:cNvGrpSpPr/>
          <p:nvPr/>
        </p:nvGrpSpPr>
        <p:grpSpPr>
          <a:xfrm>
            <a:off x="0" y="0"/>
            <a:ext cx="9150649" cy="2286311"/>
            <a:chOff x="0" y="0"/>
            <a:chExt cx="9150649" cy="2286311"/>
          </a:xfrm>
        </p:grpSpPr>
        <p:sp>
          <p:nvSpPr>
            <p:cNvPr id="230" name="Google Shape;230;p15"/>
            <p:cNvSpPr/>
            <p:nvPr/>
          </p:nvSpPr>
          <p:spPr>
            <a:xfrm>
              <a:off x="0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0" y="1144251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5"/>
            <p:cNvSpPr/>
            <p:nvPr/>
          </p:nvSpPr>
          <p:spPr>
            <a:xfrm>
              <a:off x="1141863" y="572141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>
              <a:off x="8578475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>
              <a:off x="8578475" y="1144251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>
              <a:off x="8002075" y="1714066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>
              <a:off x="6849291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1723250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569575" y="171410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7424887" y="572175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15"/>
          <p:cNvSpPr/>
          <p:nvPr/>
        </p:nvSpPr>
        <p:spPr>
          <a:xfrm>
            <a:off x="4495325" y="4568875"/>
            <a:ext cx="2422721" cy="574627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"/>
          <p:cNvSpPr/>
          <p:nvPr/>
        </p:nvSpPr>
        <p:spPr>
          <a:xfrm>
            <a:off x="2284398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5"/>
          <p:cNvSpPr/>
          <p:nvPr/>
        </p:nvSpPr>
        <p:spPr>
          <a:xfrm>
            <a:off x="-5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"/>
          <p:cNvSpPr/>
          <p:nvPr/>
        </p:nvSpPr>
        <p:spPr>
          <a:xfrm>
            <a:off x="6856393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5"/>
          <p:cNvSpPr txBox="1"/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5" name="Google Shape;245;p15"/>
          <p:cNvSpPr txBox="1"/>
          <p:nvPr>
            <p:ph hasCustomPrompt="1" idx="2" type="title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sz="12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5"/>
          <p:cNvSpPr txBox="1"/>
          <p:nvPr>
            <p:ph idx="1" type="subTitle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7" name="Google Shape;247;p15"/>
          <p:cNvSpPr/>
          <p:nvPr/>
        </p:nvSpPr>
        <p:spPr>
          <a:xfrm>
            <a:off x="4716059" y="4568875"/>
            <a:ext cx="1935763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15"/>
          <p:cNvGrpSpPr/>
          <p:nvPr/>
        </p:nvGrpSpPr>
        <p:grpSpPr>
          <a:xfrm>
            <a:off x="0" y="4543023"/>
            <a:ext cx="9147800" cy="600410"/>
            <a:chOff x="0" y="4858375"/>
            <a:chExt cx="9147800" cy="285000"/>
          </a:xfrm>
        </p:grpSpPr>
        <p:sp>
          <p:nvSpPr>
            <p:cNvPr id="249" name="Google Shape;249;p15"/>
            <p:cNvSpPr/>
            <p:nvPr/>
          </p:nvSpPr>
          <p:spPr>
            <a:xfrm>
              <a:off x="22157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>
              <a:off x="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>
              <a:off x="44314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66471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88628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4">
    <p:bg>
      <p:bgPr>
        <a:solidFill>
          <a:schemeClr val="accent5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3446550" y="572175"/>
            <a:ext cx="2245800" cy="22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16"/>
          <p:cNvGrpSpPr/>
          <p:nvPr/>
        </p:nvGrpSpPr>
        <p:grpSpPr>
          <a:xfrm>
            <a:off x="0" y="0"/>
            <a:ext cx="9155649" cy="2286311"/>
            <a:chOff x="0" y="0"/>
            <a:chExt cx="9155649" cy="2286311"/>
          </a:xfrm>
        </p:grpSpPr>
        <p:sp>
          <p:nvSpPr>
            <p:cNvPr id="257" name="Google Shape;257;p16"/>
            <p:cNvSpPr/>
            <p:nvPr/>
          </p:nvSpPr>
          <p:spPr>
            <a:xfrm>
              <a:off x="0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563750" y="1144251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6"/>
            <p:cNvSpPr/>
            <p:nvPr/>
          </p:nvSpPr>
          <p:spPr>
            <a:xfrm>
              <a:off x="0" y="1714066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6"/>
            <p:cNvSpPr/>
            <p:nvPr/>
          </p:nvSpPr>
          <p:spPr>
            <a:xfrm>
              <a:off x="8578475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8011300" y="1144251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8583475" y="1714066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6849291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1723250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16"/>
          <p:cNvSpPr/>
          <p:nvPr/>
        </p:nvSpPr>
        <p:spPr>
          <a:xfrm>
            <a:off x="6722825" y="4568875"/>
            <a:ext cx="2422721" cy="574627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6"/>
          <p:cNvSpPr/>
          <p:nvPr/>
        </p:nvSpPr>
        <p:spPr>
          <a:xfrm>
            <a:off x="2284398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6"/>
          <p:cNvSpPr/>
          <p:nvPr/>
        </p:nvSpPr>
        <p:spPr>
          <a:xfrm>
            <a:off x="4570395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6"/>
          <p:cNvSpPr/>
          <p:nvPr/>
        </p:nvSpPr>
        <p:spPr>
          <a:xfrm>
            <a:off x="-1607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6"/>
          <p:cNvSpPr txBox="1"/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6"/>
          <p:cNvSpPr txBox="1"/>
          <p:nvPr>
            <p:ph hasCustomPrompt="1" idx="2" type="title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None/>
              <a:defRPr sz="1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16"/>
          <p:cNvSpPr txBox="1"/>
          <p:nvPr>
            <p:ph idx="1" type="subTitle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2" name="Google Shape;272;p16"/>
          <p:cNvSpPr/>
          <p:nvPr/>
        </p:nvSpPr>
        <p:spPr>
          <a:xfrm>
            <a:off x="6930500" y="4568875"/>
            <a:ext cx="1935763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16"/>
          <p:cNvGrpSpPr/>
          <p:nvPr/>
        </p:nvGrpSpPr>
        <p:grpSpPr>
          <a:xfrm>
            <a:off x="0" y="4543023"/>
            <a:ext cx="9147800" cy="600410"/>
            <a:chOff x="0" y="4858375"/>
            <a:chExt cx="9147800" cy="285000"/>
          </a:xfrm>
        </p:grpSpPr>
        <p:sp>
          <p:nvSpPr>
            <p:cNvPr id="274" name="Google Shape;274;p16"/>
            <p:cNvSpPr/>
            <p:nvPr/>
          </p:nvSpPr>
          <p:spPr>
            <a:xfrm>
              <a:off x="22157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6"/>
            <p:cNvSpPr/>
            <p:nvPr/>
          </p:nvSpPr>
          <p:spPr>
            <a:xfrm>
              <a:off x="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6"/>
            <p:cNvSpPr/>
            <p:nvPr/>
          </p:nvSpPr>
          <p:spPr>
            <a:xfrm>
              <a:off x="44314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6"/>
            <p:cNvSpPr/>
            <p:nvPr/>
          </p:nvSpPr>
          <p:spPr>
            <a:xfrm>
              <a:off x="66471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6"/>
            <p:cNvSpPr/>
            <p:nvPr/>
          </p:nvSpPr>
          <p:spPr>
            <a:xfrm>
              <a:off x="88628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"/>
          <p:cNvSpPr txBox="1"/>
          <p:nvPr>
            <p:ph type="title"/>
          </p:nvPr>
        </p:nvSpPr>
        <p:spPr>
          <a:xfrm>
            <a:off x="424988" y="3084086"/>
            <a:ext cx="2110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1" name="Google Shape;281;p17"/>
          <p:cNvSpPr txBox="1"/>
          <p:nvPr>
            <p:ph idx="1" type="subTitle"/>
          </p:nvPr>
        </p:nvSpPr>
        <p:spPr>
          <a:xfrm>
            <a:off x="742388" y="3500524"/>
            <a:ext cx="147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2" name="Google Shape;282;p17"/>
          <p:cNvSpPr txBox="1"/>
          <p:nvPr>
            <p:ph idx="2" type="title"/>
          </p:nvPr>
        </p:nvSpPr>
        <p:spPr>
          <a:xfrm>
            <a:off x="2486325" y="3084086"/>
            <a:ext cx="2110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3" name="Google Shape;283;p17"/>
          <p:cNvSpPr txBox="1"/>
          <p:nvPr>
            <p:ph idx="3" type="subTitle"/>
          </p:nvPr>
        </p:nvSpPr>
        <p:spPr>
          <a:xfrm>
            <a:off x="2803725" y="3500524"/>
            <a:ext cx="147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4" name="Google Shape;284;p17"/>
          <p:cNvSpPr txBox="1"/>
          <p:nvPr>
            <p:ph idx="4" type="title"/>
          </p:nvPr>
        </p:nvSpPr>
        <p:spPr>
          <a:xfrm>
            <a:off x="4547650" y="3084086"/>
            <a:ext cx="2110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5" name="Google Shape;285;p17"/>
          <p:cNvSpPr txBox="1"/>
          <p:nvPr>
            <p:ph idx="5" type="subTitle"/>
          </p:nvPr>
        </p:nvSpPr>
        <p:spPr>
          <a:xfrm>
            <a:off x="4865050" y="3500524"/>
            <a:ext cx="147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6" name="Google Shape;286;p17"/>
          <p:cNvSpPr txBox="1"/>
          <p:nvPr>
            <p:ph idx="6" type="title"/>
          </p:nvPr>
        </p:nvSpPr>
        <p:spPr>
          <a:xfrm>
            <a:off x="6608412" y="3084086"/>
            <a:ext cx="2110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7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7" name="Google Shape;287;p17"/>
          <p:cNvSpPr txBox="1"/>
          <p:nvPr>
            <p:ph idx="7" type="subTitle"/>
          </p:nvPr>
        </p:nvSpPr>
        <p:spPr>
          <a:xfrm>
            <a:off x="6925813" y="3500524"/>
            <a:ext cx="1476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17"/>
          <p:cNvSpPr txBox="1"/>
          <p:nvPr>
            <p:ph hasCustomPrompt="1" idx="8" type="title"/>
          </p:nvPr>
        </p:nvSpPr>
        <p:spPr>
          <a:xfrm>
            <a:off x="590119" y="2347648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17"/>
          <p:cNvSpPr txBox="1"/>
          <p:nvPr>
            <p:ph hasCustomPrompt="1" idx="9" type="title"/>
          </p:nvPr>
        </p:nvSpPr>
        <p:spPr>
          <a:xfrm>
            <a:off x="2651461" y="2347648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7"/>
          <p:cNvSpPr txBox="1"/>
          <p:nvPr>
            <p:ph hasCustomPrompt="1" idx="13" type="title"/>
          </p:nvPr>
        </p:nvSpPr>
        <p:spPr>
          <a:xfrm>
            <a:off x="4712863" y="2347648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17"/>
          <p:cNvSpPr txBox="1"/>
          <p:nvPr>
            <p:ph hasCustomPrompt="1" idx="14" type="title"/>
          </p:nvPr>
        </p:nvSpPr>
        <p:spPr>
          <a:xfrm>
            <a:off x="6773557" y="2347648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7"/>
          <p:cNvSpPr/>
          <p:nvPr/>
        </p:nvSpPr>
        <p:spPr>
          <a:xfrm>
            <a:off x="17428113" y="2603625"/>
            <a:ext cx="4292825" cy="2726575"/>
          </a:xfrm>
          <a:custGeom>
            <a:rect b="b" l="l" r="r" t="t"/>
            <a:pathLst>
              <a:path extrusionOk="0" h="109063" w="171713">
                <a:moveTo>
                  <a:pt x="104963" y="0"/>
                </a:moveTo>
                <a:cubicBezTo>
                  <a:pt x="94846" y="0"/>
                  <a:pt x="84717" y="2175"/>
                  <a:pt x="75200" y="6766"/>
                </a:cubicBezTo>
                <a:cubicBezTo>
                  <a:pt x="53031" y="17470"/>
                  <a:pt x="35052" y="36055"/>
                  <a:pt x="18384" y="53760"/>
                </a:cubicBezTo>
                <a:cubicBezTo>
                  <a:pt x="10252" y="62404"/>
                  <a:pt x="0" y="71214"/>
                  <a:pt x="322" y="84323"/>
                </a:cubicBezTo>
                <a:cubicBezTo>
                  <a:pt x="643" y="97587"/>
                  <a:pt x="23241" y="99551"/>
                  <a:pt x="33374" y="101992"/>
                </a:cubicBezTo>
                <a:cubicBezTo>
                  <a:pt x="50596" y="106140"/>
                  <a:pt x="69232" y="109063"/>
                  <a:pt x="87686" y="109063"/>
                </a:cubicBezTo>
                <a:cubicBezTo>
                  <a:pt x="103447" y="109063"/>
                  <a:pt x="119075" y="106931"/>
                  <a:pt x="133577" y="101611"/>
                </a:cubicBezTo>
                <a:lnTo>
                  <a:pt x="134255" y="101361"/>
                </a:lnTo>
                <a:cubicBezTo>
                  <a:pt x="154198" y="93836"/>
                  <a:pt x="170867" y="77858"/>
                  <a:pt x="171331" y="55463"/>
                </a:cubicBezTo>
                <a:cubicBezTo>
                  <a:pt x="171712" y="36936"/>
                  <a:pt x="160782" y="21566"/>
                  <a:pt x="145364" y="11921"/>
                </a:cubicBezTo>
                <a:cubicBezTo>
                  <a:pt x="133031" y="4191"/>
                  <a:pt x="119008" y="0"/>
                  <a:pt x="104963" y="0"/>
                </a:cubicBezTo>
                <a:close/>
              </a:path>
            </a:pathLst>
          </a:custGeom>
          <a:solidFill>
            <a:srgbClr val="0291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7"/>
          <p:cNvSpPr/>
          <p:nvPr/>
        </p:nvSpPr>
        <p:spPr>
          <a:xfrm>
            <a:off x="18307688" y="3179050"/>
            <a:ext cx="3032250" cy="1753225"/>
          </a:xfrm>
          <a:custGeom>
            <a:rect b="b" l="l" r="r" t="t"/>
            <a:pathLst>
              <a:path extrusionOk="0" h="70129" w="121290">
                <a:moveTo>
                  <a:pt x="71233" y="1"/>
                </a:moveTo>
                <a:cubicBezTo>
                  <a:pt x="59531" y="1"/>
                  <a:pt x="48529" y="4166"/>
                  <a:pt x="38255" y="12479"/>
                </a:cubicBezTo>
                <a:cubicBezTo>
                  <a:pt x="27063" y="21551"/>
                  <a:pt x="13228" y="34077"/>
                  <a:pt x="8097" y="48043"/>
                </a:cubicBezTo>
                <a:cubicBezTo>
                  <a:pt x="0" y="70129"/>
                  <a:pt x="33469" y="68069"/>
                  <a:pt x="46732" y="68438"/>
                </a:cubicBezTo>
                <a:cubicBezTo>
                  <a:pt x="48053" y="68474"/>
                  <a:pt x="49385" y="68493"/>
                  <a:pt x="50725" y="68493"/>
                </a:cubicBezTo>
                <a:cubicBezTo>
                  <a:pt x="70704" y="68493"/>
                  <a:pt x="92398" y="64259"/>
                  <a:pt x="105966" y="48626"/>
                </a:cubicBezTo>
                <a:cubicBezTo>
                  <a:pt x="121289" y="30957"/>
                  <a:pt x="111228" y="11074"/>
                  <a:pt x="91345" y="3799"/>
                </a:cubicBezTo>
                <a:cubicBezTo>
                  <a:pt x="85582" y="1692"/>
                  <a:pt x="79975" y="465"/>
                  <a:pt x="74510" y="108"/>
                </a:cubicBezTo>
                <a:cubicBezTo>
                  <a:pt x="73411" y="36"/>
                  <a:pt x="72319" y="1"/>
                  <a:pt x="71233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7"/>
          <p:cNvSpPr/>
          <p:nvPr/>
        </p:nvSpPr>
        <p:spPr>
          <a:xfrm>
            <a:off x="17886213" y="4302900"/>
            <a:ext cx="296475" cy="285600"/>
          </a:xfrm>
          <a:custGeom>
            <a:rect b="b" l="l" r="r" t="t"/>
            <a:pathLst>
              <a:path extrusionOk="0" h="11424" w="11859">
                <a:moveTo>
                  <a:pt x="6156" y="2148"/>
                </a:moveTo>
                <a:cubicBezTo>
                  <a:pt x="8120" y="2148"/>
                  <a:pt x="9716" y="3744"/>
                  <a:pt x="9716" y="5708"/>
                </a:cubicBezTo>
                <a:cubicBezTo>
                  <a:pt x="9707" y="7851"/>
                  <a:pt x="7956" y="9268"/>
                  <a:pt x="6130" y="9268"/>
                </a:cubicBezTo>
                <a:cubicBezTo>
                  <a:pt x="5257" y="9268"/>
                  <a:pt x="4367" y="8944"/>
                  <a:pt x="3643" y="8220"/>
                </a:cubicBezTo>
                <a:cubicBezTo>
                  <a:pt x="1405" y="5982"/>
                  <a:pt x="2988" y="2148"/>
                  <a:pt x="6156" y="2148"/>
                </a:cubicBezTo>
                <a:close/>
                <a:moveTo>
                  <a:pt x="6155" y="1"/>
                </a:moveTo>
                <a:cubicBezTo>
                  <a:pt x="4670" y="1"/>
                  <a:pt x="3211" y="580"/>
                  <a:pt x="2119" y="1672"/>
                </a:cubicBezTo>
                <a:cubicBezTo>
                  <a:pt x="488" y="3303"/>
                  <a:pt x="0" y="5756"/>
                  <a:pt x="881" y="7887"/>
                </a:cubicBezTo>
                <a:cubicBezTo>
                  <a:pt x="1762" y="10030"/>
                  <a:pt x="3846" y="11423"/>
                  <a:pt x="6156" y="11423"/>
                </a:cubicBezTo>
                <a:cubicBezTo>
                  <a:pt x="9311" y="11411"/>
                  <a:pt x="11859" y="8863"/>
                  <a:pt x="11859" y="5708"/>
                </a:cubicBezTo>
                <a:cubicBezTo>
                  <a:pt x="11859" y="3398"/>
                  <a:pt x="10478" y="1315"/>
                  <a:pt x="8334" y="434"/>
                </a:cubicBezTo>
                <a:cubicBezTo>
                  <a:pt x="7629" y="142"/>
                  <a:pt x="6889" y="1"/>
                  <a:pt x="6155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7"/>
          <p:cNvSpPr/>
          <p:nvPr/>
        </p:nvSpPr>
        <p:spPr>
          <a:xfrm>
            <a:off x="17059613" y="5597400"/>
            <a:ext cx="296475" cy="285600"/>
          </a:xfrm>
          <a:custGeom>
            <a:rect b="b" l="l" r="r" t="t"/>
            <a:pathLst>
              <a:path extrusionOk="0" h="11424" w="11859">
                <a:moveTo>
                  <a:pt x="6156" y="2148"/>
                </a:moveTo>
                <a:cubicBezTo>
                  <a:pt x="8120" y="2160"/>
                  <a:pt x="9704" y="3744"/>
                  <a:pt x="9704" y="5708"/>
                </a:cubicBezTo>
                <a:cubicBezTo>
                  <a:pt x="9704" y="7851"/>
                  <a:pt x="7955" y="9269"/>
                  <a:pt x="6130" y="9269"/>
                </a:cubicBezTo>
                <a:cubicBezTo>
                  <a:pt x="5257" y="9269"/>
                  <a:pt x="4368" y="8945"/>
                  <a:pt x="3644" y="8220"/>
                </a:cubicBezTo>
                <a:cubicBezTo>
                  <a:pt x="1393" y="5982"/>
                  <a:pt x="2989" y="2148"/>
                  <a:pt x="6156" y="2148"/>
                </a:cubicBezTo>
                <a:close/>
                <a:moveTo>
                  <a:pt x="6156" y="1"/>
                </a:moveTo>
                <a:cubicBezTo>
                  <a:pt x="4671" y="1"/>
                  <a:pt x="3211" y="580"/>
                  <a:pt x="2120" y="1672"/>
                </a:cubicBezTo>
                <a:cubicBezTo>
                  <a:pt x="489" y="3303"/>
                  <a:pt x="0" y="5756"/>
                  <a:pt x="881" y="7887"/>
                </a:cubicBezTo>
                <a:cubicBezTo>
                  <a:pt x="1762" y="10030"/>
                  <a:pt x="3846" y="11423"/>
                  <a:pt x="6156" y="11423"/>
                </a:cubicBezTo>
                <a:cubicBezTo>
                  <a:pt x="9311" y="11411"/>
                  <a:pt x="11859" y="8863"/>
                  <a:pt x="11859" y="5708"/>
                </a:cubicBezTo>
                <a:cubicBezTo>
                  <a:pt x="11859" y="3398"/>
                  <a:pt x="10478" y="1315"/>
                  <a:pt x="8335" y="434"/>
                </a:cubicBezTo>
                <a:cubicBezTo>
                  <a:pt x="7630" y="142"/>
                  <a:pt x="6890" y="1"/>
                  <a:pt x="6156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7"/>
          <p:cNvSpPr/>
          <p:nvPr/>
        </p:nvSpPr>
        <p:spPr>
          <a:xfrm>
            <a:off x="20209113" y="3662650"/>
            <a:ext cx="296775" cy="285575"/>
          </a:xfrm>
          <a:custGeom>
            <a:rect b="b" l="l" r="r" t="t"/>
            <a:pathLst>
              <a:path extrusionOk="0" h="11423" w="11871">
                <a:moveTo>
                  <a:pt x="6156" y="2148"/>
                </a:moveTo>
                <a:cubicBezTo>
                  <a:pt x="8120" y="2160"/>
                  <a:pt x="9704" y="3743"/>
                  <a:pt x="9716" y="5708"/>
                </a:cubicBezTo>
                <a:cubicBezTo>
                  <a:pt x="9716" y="7850"/>
                  <a:pt x="7961" y="9268"/>
                  <a:pt x="6133" y="9268"/>
                </a:cubicBezTo>
                <a:cubicBezTo>
                  <a:pt x="5259" y="9268"/>
                  <a:pt x="4368" y="8944"/>
                  <a:pt x="3644" y="8220"/>
                </a:cubicBezTo>
                <a:cubicBezTo>
                  <a:pt x="1405" y="5982"/>
                  <a:pt x="2989" y="2148"/>
                  <a:pt x="6156" y="2148"/>
                </a:cubicBezTo>
                <a:close/>
                <a:moveTo>
                  <a:pt x="6159" y="0"/>
                </a:moveTo>
                <a:cubicBezTo>
                  <a:pt x="4671" y="0"/>
                  <a:pt x="3211" y="580"/>
                  <a:pt x="2120" y="1672"/>
                </a:cubicBezTo>
                <a:cubicBezTo>
                  <a:pt x="489" y="3303"/>
                  <a:pt x="0" y="5755"/>
                  <a:pt x="881" y="7899"/>
                </a:cubicBezTo>
                <a:cubicBezTo>
                  <a:pt x="1763" y="10030"/>
                  <a:pt x="3846" y="11423"/>
                  <a:pt x="6156" y="11423"/>
                </a:cubicBezTo>
                <a:cubicBezTo>
                  <a:pt x="9311" y="11411"/>
                  <a:pt x="11859" y="8863"/>
                  <a:pt x="11859" y="5708"/>
                </a:cubicBezTo>
                <a:cubicBezTo>
                  <a:pt x="11871" y="3398"/>
                  <a:pt x="10478" y="1314"/>
                  <a:pt x="8347" y="433"/>
                </a:cubicBezTo>
                <a:cubicBezTo>
                  <a:pt x="7638" y="142"/>
                  <a:pt x="6895" y="0"/>
                  <a:pt x="6159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7"/>
          <p:cNvSpPr/>
          <p:nvPr/>
        </p:nvSpPr>
        <p:spPr>
          <a:xfrm>
            <a:off x="18989913" y="3288525"/>
            <a:ext cx="660225" cy="635300"/>
          </a:xfrm>
          <a:custGeom>
            <a:rect b="b" l="l" r="r" t="t"/>
            <a:pathLst>
              <a:path extrusionOk="0" h="25412" w="26409">
                <a:moveTo>
                  <a:pt x="13704" y="3444"/>
                </a:moveTo>
                <a:cubicBezTo>
                  <a:pt x="18812" y="3456"/>
                  <a:pt x="22956" y="7588"/>
                  <a:pt x="22956" y="12708"/>
                </a:cubicBezTo>
                <a:cubicBezTo>
                  <a:pt x="22956" y="16446"/>
                  <a:pt x="20705" y="19816"/>
                  <a:pt x="17241" y="21256"/>
                </a:cubicBezTo>
                <a:cubicBezTo>
                  <a:pt x="16097" y="21729"/>
                  <a:pt x="14895" y="21960"/>
                  <a:pt x="13703" y="21960"/>
                </a:cubicBezTo>
                <a:cubicBezTo>
                  <a:pt x="11294" y="21960"/>
                  <a:pt x="8924" y="21020"/>
                  <a:pt x="7156" y="19244"/>
                </a:cubicBezTo>
                <a:cubicBezTo>
                  <a:pt x="4513" y="16601"/>
                  <a:pt x="3715" y="12612"/>
                  <a:pt x="5156" y="9159"/>
                </a:cubicBezTo>
                <a:cubicBezTo>
                  <a:pt x="6585" y="5695"/>
                  <a:pt x="9954" y="3444"/>
                  <a:pt x="13704" y="3444"/>
                </a:cubicBezTo>
                <a:close/>
                <a:moveTo>
                  <a:pt x="13706" y="1"/>
                </a:moveTo>
                <a:cubicBezTo>
                  <a:pt x="10403" y="1"/>
                  <a:pt x="7152" y="1290"/>
                  <a:pt x="4715" y="3718"/>
                </a:cubicBezTo>
                <a:cubicBezTo>
                  <a:pt x="1084" y="7350"/>
                  <a:pt x="0" y="12815"/>
                  <a:pt x="1965" y="17565"/>
                </a:cubicBezTo>
                <a:cubicBezTo>
                  <a:pt x="3929" y="22316"/>
                  <a:pt x="8561" y="25400"/>
                  <a:pt x="13704" y="25411"/>
                </a:cubicBezTo>
                <a:cubicBezTo>
                  <a:pt x="20717" y="25400"/>
                  <a:pt x="26397" y="19720"/>
                  <a:pt x="26408" y="12708"/>
                </a:cubicBezTo>
                <a:cubicBezTo>
                  <a:pt x="26408" y="7564"/>
                  <a:pt x="23313" y="2932"/>
                  <a:pt x="18562" y="968"/>
                </a:cubicBezTo>
                <a:cubicBezTo>
                  <a:pt x="16992" y="317"/>
                  <a:pt x="15343" y="1"/>
                  <a:pt x="13706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7"/>
          <p:cNvSpPr/>
          <p:nvPr/>
        </p:nvSpPr>
        <p:spPr>
          <a:xfrm>
            <a:off x="20369838" y="1905025"/>
            <a:ext cx="660225" cy="635300"/>
          </a:xfrm>
          <a:custGeom>
            <a:rect b="b" l="l" r="r" t="t"/>
            <a:pathLst>
              <a:path extrusionOk="0" h="25412" w="26409">
                <a:moveTo>
                  <a:pt x="13675" y="3456"/>
                </a:moveTo>
                <a:cubicBezTo>
                  <a:pt x="13685" y="3456"/>
                  <a:pt x="13695" y="3456"/>
                  <a:pt x="13705" y="3456"/>
                </a:cubicBezTo>
                <a:cubicBezTo>
                  <a:pt x="18813" y="3456"/>
                  <a:pt x="22956" y="7600"/>
                  <a:pt x="22956" y="12707"/>
                </a:cubicBezTo>
                <a:cubicBezTo>
                  <a:pt x="22956" y="16446"/>
                  <a:pt x="20706" y="19827"/>
                  <a:pt x="17241" y="21256"/>
                </a:cubicBezTo>
                <a:cubicBezTo>
                  <a:pt x="16097" y="21734"/>
                  <a:pt x="14893" y="21965"/>
                  <a:pt x="13700" y="21965"/>
                </a:cubicBezTo>
                <a:cubicBezTo>
                  <a:pt x="11292" y="21965"/>
                  <a:pt x="8924" y="21023"/>
                  <a:pt x="7156" y="19256"/>
                </a:cubicBezTo>
                <a:cubicBezTo>
                  <a:pt x="4513" y="16601"/>
                  <a:pt x="3716" y="12624"/>
                  <a:pt x="5144" y="9159"/>
                </a:cubicBezTo>
                <a:cubicBezTo>
                  <a:pt x="6581" y="5716"/>
                  <a:pt x="9937" y="3456"/>
                  <a:pt x="13675" y="3456"/>
                </a:cubicBezTo>
                <a:close/>
                <a:moveTo>
                  <a:pt x="13699" y="1"/>
                </a:moveTo>
                <a:cubicBezTo>
                  <a:pt x="10392" y="1"/>
                  <a:pt x="7144" y="1290"/>
                  <a:pt x="4716" y="3718"/>
                </a:cubicBezTo>
                <a:cubicBezTo>
                  <a:pt x="1084" y="7361"/>
                  <a:pt x="1" y="12826"/>
                  <a:pt x="1965" y="17565"/>
                </a:cubicBezTo>
                <a:cubicBezTo>
                  <a:pt x="3930" y="22316"/>
                  <a:pt x="8561" y="25411"/>
                  <a:pt x="13705" y="25411"/>
                </a:cubicBezTo>
                <a:cubicBezTo>
                  <a:pt x="20718" y="25399"/>
                  <a:pt x="26397" y="19720"/>
                  <a:pt x="26409" y="12707"/>
                </a:cubicBezTo>
                <a:cubicBezTo>
                  <a:pt x="26409" y="7564"/>
                  <a:pt x="23313" y="2932"/>
                  <a:pt x="18563" y="968"/>
                </a:cubicBezTo>
                <a:cubicBezTo>
                  <a:pt x="16989" y="317"/>
                  <a:pt x="15337" y="1"/>
                  <a:pt x="13699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7"/>
          <p:cNvSpPr/>
          <p:nvPr/>
        </p:nvSpPr>
        <p:spPr>
          <a:xfrm>
            <a:off x="18751488" y="5678775"/>
            <a:ext cx="1161775" cy="1161775"/>
          </a:xfrm>
          <a:custGeom>
            <a:rect b="b" l="l" r="r" t="t"/>
            <a:pathLst>
              <a:path extrusionOk="0" h="46471" w="46471">
                <a:moveTo>
                  <a:pt x="23241" y="8621"/>
                </a:moveTo>
                <a:cubicBezTo>
                  <a:pt x="31314" y="8633"/>
                  <a:pt x="37850" y="15169"/>
                  <a:pt x="37862" y="23242"/>
                </a:cubicBezTo>
                <a:cubicBezTo>
                  <a:pt x="37862" y="29147"/>
                  <a:pt x="34290" y="34481"/>
                  <a:pt x="28837" y="36743"/>
                </a:cubicBezTo>
                <a:cubicBezTo>
                  <a:pt x="27028" y="37492"/>
                  <a:pt x="25128" y="37856"/>
                  <a:pt x="23244" y="37856"/>
                </a:cubicBezTo>
                <a:cubicBezTo>
                  <a:pt x="19440" y="37856"/>
                  <a:pt x="15702" y="36371"/>
                  <a:pt x="12907" y="33576"/>
                </a:cubicBezTo>
                <a:cubicBezTo>
                  <a:pt x="8728" y="29397"/>
                  <a:pt x="7478" y="23111"/>
                  <a:pt x="9740" y="17646"/>
                </a:cubicBezTo>
                <a:cubicBezTo>
                  <a:pt x="12002" y="12181"/>
                  <a:pt x="17324" y="8621"/>
                  <a:pt x="23241" y="8621"/>
                </a:cubicBezTo>
                <a:close/>
                <a:moveTo>
                  <a:pt x="23241" y="1"/>
                </a:moveTo>
                <a:cubicBezTo>
                  <a:pt x="10418" y="1"/>
                  <a:pt x="0" y="10419"/>
                  <a:pt x="0" y="23242"/>
                </a:cubicBezTo>
                <a:cubicBezTo>
                  <a:pt x="0" y="36053"/>
                  <a:pt x="10430" y="46471"/>
                  <a:pt x="23241" y="46471"/>
                </a:cubicBezTo>
                <a:cubicBezTo>
                  <a:pt x="36053" y="46471"/>
                  <a:pt x="46471" y="36053"/>
                  <a:pt x="46471" y="23242"/>
                </a:cubicBezTo>
                <a:cubicBezTo>
                  <a:pt x="46471" y="10419"/>
                  <a:pt x="36053" y="1"/>
                  <a:pt x="2324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7"/>
          <p:cNvSpPr/>
          <p:nvPr/>
        </p:nvSpPr>
        <p:spPr>
          <a:xfrm>
            <a:off x="14516438" y="5624300"/>
            <a:ext cx="95875" cy="81950"/>
          </a:xfrm>
          <a:custGeom>
            <a:rect b="b" l="l" r="r" t="t"/>
            <a:pathLst>
              <a:path extrusionOk="0" h="3278" w="3835">
                <a:moveTo>
                  <a:pt x="2191" y="1"/>
                </a:moveTo>
                <a:cubicBezTo>
                  <a:pt x="739" y="1"/>
                  <a:pt x="0" y="1763"/>
                  <a:pt x="1036" y="2799"/>
                </a:cubicBezTo>
                <a:cubicBezTo>
                  <a:pt x="1370" y="3129"/>
                  <a:pt x="1780" y="3277"/>
                  <a:pt x="2182" y="3277"/>
                </a:cubicBezTo>
                <a:cubicBezTo>
                  <a:pt x="3026" y="3277"/>
                  <a:pt x="3834" y="2624"/>
                  <a:pt x="3834" y="1632"/>
                </a:cubicBezTo>
                <a:cubicBezTo>
                  <a:pt x="3834" y="727"/>
                  <a:pt x="3096" y="1"/>
                  <a:pt x="219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7"/>
          <p:cNvSpPr/>
          <p:nvPr/>
        </p:nvSpPr>
        <p:spPr>
          <a:xfrm>
            <a:off x="19945688" y="4144950"/>
            <a:ext cx="95575" cy="82075"/>
          </a:xfrm>
          <a:custGeom>
            <a:rect b="b" l="l" r="r" t="t"/>
            <a:pathLst>
              <a:path extrusionOk="0" h="3283" w="3823">
                <a:moveTo>
                  <a:pt x="2191" y="1"/>
                </a:moveTo>
                <a:cubicBezTo>
                  <a:pt x="727" y="1"/>
                  <a:pt x="0" y="1763"/>
                  <a:pt x="1024" y="2799"/>
                </a:cubicBezTo>
                <a:cubicBezTo>
                  <a:pt x="1359" y="3133"/>
                  <a:pt x="1770" y="3283"/>
                  <a:pt x="2172" y="3283"/>
                </a:cubicBezTo>
                <a:cubicBezTo>
                  <a:pt x="3015" y="3283"/>
                  <a:pt x="3822" y="2627"/>
                  <a:pt x="3822" y="1644"/>
                </a:cubicBezTo>
                <a:cubicBezTo>
                  <a:pt x="3822" y="739"/>
                  <a:pt x="3096" y="1"/>
                  <a:pt x="219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7"/>
          <p:cNvSpPr/>
          <p:nvPr/>
        </p:nvSpPr>
        <p:spPr>
          <a:xfrm>
            <a:off x="20424013" y="5020075"/>
            <a:ext cx="95575" cy="81825"/>
          </a:xfrm>
          <a:custGeom>
            <a:rect b="b" l="l" r="r" t="t"/>
            <a:pathLst>
              <a:path extrusionOk="0" h="3273" w="3823">
                <a:moveTo>
                  <a:pt x="2191" y="0"/>
                </a:moveTo>
                <a:cubicBezTo>
                  <a:pt x="727" y="0"/>
                  <a:pt x="1" y="1762"/>
                  <a:pt x="1037" y="2786"/>
                </a:cubicBezTo>
                <a:cubicBezTo>
                  <a:pt x="1369" y="3122"/>
                  <a:pt x="1779" y="3273"/>
                  <a:pt x="2181" y="3273"/>
                </a:cubicBezTo>
                <a:cubicBezTo>
                  <a:pt x="3019" y="3273"/>
                  <a:pt x="3823" y="2620"/>
                  <a:pt x="3823" y="1631"/>
                </a:cubicBezTo>
                <a:cubicBezTo>
                  <a:pt x="3823" y="726"/>
                  <a:pt x="3096" y="0"/>
                  <a:pt x="2191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7"/>
          <p:cNvSpPr/>
          <p:nvPr/>
        </p:nvSpPr>
        <p:spPr>
          <a:xfrm>
            <a:off x="18142188" y="2668575"/>
            <a:ext cx="95575" cy="81850"/>
          </a:xfrm>
          <a:custGeom>
            <a:rect b="b" l="l" r="r" t="t"/>
            <a:pathLst>
              <a:path extrusionOk="0" h="3274" w="3823">
                <a:moveTo>
                  <a:pt x="2191" y="1"/>
                </a:moveTo>
                <a:cubicBezTo>
                  <a:pt x="727" y="1"/>
                  <a:pt x="0" y="1763"/>
                  <a:pt x="1036" y="2787"/>
                </a:cubicBezTo>
                <a:cubicBezTo>
                  <a:pt x="1369" y="3123"/>
                  <a:pt x="1779" y="3274"/>
                  <a:pt x="2181" y="3274"/>
                </a:cubicBezTo>
                <a:cubicBezTo>
                  <a:pt x="3018" y="3274"/>
                  <a:pt x="3822" y="2621"/>
                  <a:pt x="3822" y="1632"/>
                </a:cubicBezTo>
                <a:cubicBezTo>
                  <a:pt x="3822" y="727"/>
                  <a:pt x="3096" y="1"/>
                  <a:pt x="2191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7"/>
          <p:cNvSpPr/>
          <p:nvPr/>
        </p:nvSpPr>
        <p:spPr>
          <a:xfrm>
            <a:off x="20235888" y="2956425"/>
            <a:ext cx="95575" cy="82075"/>
          </a:xfrm>
          <a:custGeom>
            <a:rect b="b" l="l" r="r" t="t"/>
            <a:pathLst>
              <a:path extrusionOk="0" h="3283" w="3823">
                <a:moveTo>
                  <a:pt x="2192" y="0"/>
                </a:moveTo>
                <a:cubicBezTo>
                  <a:pt x="727" y="0"/>
                  <a:pt x="1" y="1762"/>
                  <a:pt x="1037" y="2798"/>
                </a:cubicBezTo>
                <a:cubicBezTo>
                  <a:pt x="1368" y="3133"/>
                  <a:pt x="1776" y="3282"/>
                  <a:pt x="2176" y="3282"/>
                </a:cubicBezTo>
                <a:cubicBezTo>
                  <a:pt x="3016" y="3282"/>
                  <a:pt x="3823" y="2626"/>
                  <a:pt x="3823" y="1643"/>
                </a:cubicBezTo>
                <a:cubicBezTo>
                  <a:pt x="3823" y="738"/>
                  <a:pt x="3097" y="0"/>
                  <a:pt x="2192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17"/>
          <p:cNvSpPr/>
          <p:nvPr/>
        </p:nvSpPr>
        <p:spPr>
          <a:xfrm>
            <a:off x="17097713" y="5061150"/>
            <a:ext cx="81875" cy="81575"/>
          </a:xfrm>
          <a:custGeom>
            <a:rect b="b" l="l" r="r" t="t"/>
            <a:pathLst>
              <a:path extrusionOk="0" h="3263" w="3275">
                <a:moveTo>
                  <a:pt x="1632" y="0"/>
                </a:moveTo>
                <a:cubicBezTo>
                  <a:pt x="727" y="0"/>
                  <a:pt x="0" y="726"/>
                  <a:pt x="0" y="1631"/>
                </a:cubicBezTo>
                <a:cubicBezTo>
                  <a:pt x="0" y="2536"/>
                  <a:pt x="727" y="3262"/>
                  <a:pt x="1632" y="3262"/>
                </a:cubicBezTo>
                <a:cubicBezTo>
                  <a:pt x="2536" y="3262"/>
                  <a:pt x="3275" y="2536"/>
                  <a:pt x="3275" y="1631"/>
                </a:cubicBezTo>
                <a:cubicBezTo>
                  <a:pt x="3275" y="726"/>
                  <a:pt x="2536" y="0"/>
                  <a:pt x="1632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7"/>
          <p:cNvSpPr/>
          <p:nvPr/>
        </p:nvSpPr>
        <p:spPr>
          <a:xfrm>
            <a:off x="18182963" y="5264450"/>
            <a:ext cx="95875" cy="82075"/>
          </a:xfrm>
          <a:custGeom>
            <a:rect b="b" l="l" r="r" t="t"/>
            <a:pathLst>
              <a:path extrusionOk="0" h="3283" w="3835">
                <a:moveTo>
                  <a:pt x="2191" y="0"/>
                </a:moveTo>
                <a:cubicBezTo>
                  <a:pt x="739" y="0"/>
                  <a:pt x="1" y="1762"/>
                  <a:pt x="1036" y="2798"/>
                </a:cubicBezTo>
                <a:cubicBezTo>
                  <a:pt x="1371" y="3133"/>
                  <a:pt x="1782" y="3282"/>
                  <a:pt x="2184" y="3282"/>
                </a:cubicBezTo>
                <a:cubicBezTo>
                  <a:pt x="3027" y="3282"/>
                  <a:pt x="3834" y="2626"/>
                  <a:pt x="3834" y="1643"/>
                </a:cubicBezTo>
                <a:cubicBezTo>
                  <a:pt x="3834" y="738"/>
                  <a:pt x="3096" y="0"/>
                  <a:pt x="2191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7"/>
          <p:cNvSpPr/>
          <p:nvPr/>
        </p:nvSpPr>
        <p:spPr>
          <a:xfrm>
            <a:off x="16570263" y="5154600"/>
            <a:ext cx="39325" cy="33900"/>
          </a:xfrm>
          <a:custGeom>
            <a:rect b="b" l="l" r="r" t="t"/>
            <a:pathLst>
              <a:path extrusionOk="0" h="1356" w="1573">
                <a:moveTo>
                  <a:pt x="893" y="1"/>
                </a:moveTo>
                <a:cubicBezTo>
                  <a:pt x="298" y="1"/>
                  <a:pt x="0" y="727"/>
                  <a:pt x="417" y="1156"/>
                </a:cubicBezTo>
                <a:cubicBezTo>
                  <a:pt x="555" y="1294"/>
                  <a:pt x="724" y="1355"/>
                  <a:pt x="890" y="1355"/>
                </a:cubicBezTo>
                <a:cubicBezTo>
                  <a:pt x="1238" y="1355"/>
                  <a:pt x="1572" y="1083"/>
                  <a:pt x="1572" y="679"/>
                </a:cubicBezTo>
                <a:cubicBezTo>
                  <a:pt x="1572" y="310"/>
                  <a:pt x="1274" y="1"/>
                  <a:pt x="893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"/>
          <p:cNvSpPr/>
          <p:nvPr/>
        </p:nvSpPr>
        <p:spPr>
          <a:xfrm>
            <a:off x="16299088" y="4312825"/>
            <a:ext cx="39325" cy="33675"/>
          </a:xfrm>
          <a:custGeom>
            <a:rect b="b" l="l" r="r" t="t"/>
            <a:pathLst>
              <a:path extrusionOk="0" h="1347" w="1573">
                <a:moveTo>
                  <a:pt x="906" y="1"/>
                </a:moveTo>
                <a:cubicBezTo>
                  <a:pt x="299" y="1"/>
                  <a:pt x="1" y="727"/>
                  <a:pt x="430" y="1144"/>
                </a:cubicBezTo>
                <a:cubicBezTo>
                  <a:pt x="566" y="1284"/>
                  <a:pt x="735" y="1346"/>
                  <a:pt x="901" y="1346"/>
                </a:cubicBezTo>
                <a:cubicBezTo>
                  <a:pt x="1243" y="1346"/>
                  <a:pt x="1573" y="1080"/>
                  <a:pt x="1573" y="680"/>
                </a:cubicBezTo>
                <a:cubicBezTo>
                  <a:pt x="1573" y="299"/>
                  <a:pt x="1275" y="1"/>
                  <a:pt x="906" y="1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7"/>
          <p:cNvSpPr/>
          <p:nvPr/>
        </p:nvSpPr>
        <p:spPr>
          <a:xfrm>
            <a:off x="18256188" y="3314800"/>
            <a:ext cx="39325" cy="33650"/>
          </a:xfrm>
          <a:custGeom>
            <a:rect b="b" l="l" r="r" t="t"/>
            <a:pathLst>
              <a:path extrusionOk="0" h="1346" w="1573">
                <a:moveTo>
                  <a:pt x="905" y="0"/>
                </a:moveTo>
                <a:cubicBezTo>
                  <a:pt x="298" y="0"/>
                  <a:pt x="0" y="727"/>
                  <a:pt x="429" y="1143"/>
                </a:cubicBezTo>
                <a:cubicBezTo>
                  <a:pt x="565" y="1283"/>
                  <a:pt x="733" y="1345"/>
                  <a:pt x="899" y="1345"/>
                </a:cubicBezTo>
                <a:cubicBezTo>
                  <a:pt x="1242" y="1345"/>
                  <a:pt x="1572" y="1077"/>
                  <a:pt x="1572" y="667"/>
                </a:cubicBezTo>
                <a:cubicBezTo>
                  <a:pt x="1572" y="298"/>
                  <a:pt x="1274" y="0"/>
                  <a:pt x="905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7"/>
          <p:cNvSpPr/>
          <p:nvPr/>
        </p:nvSpPr>
        <p:spPr>
          <a:xfrm>
            <a:off x="18836913" y="3331475"/>
            <a:ext cx="39325" cy="33875"/>
          </a:xfrm>
          <a:custGeom>
            <a:rect b="b" l="l" r="r" t="t"/>
            <a:pathLst>
              <a:path extrusionOk="0" h="1355" w="1573">
                <a:moveTo>
                  <a:pt x="894" y="0"/>
                </a:moveTo>
                <a:cubicBezTo>
                  <a:pt x="298" y="0"/>
                  <a:pt x="1" y="726"/>
                  <a:pt x="417" y="1155"/>
                </a:cubicBezTo>
                <a:cubicBezTo>
                  <a:pt x="555" y="1293"/>
                  <a:pt x="724" y="1355"/>
                  <a:pt x="890" y="1355"/>
                </a:cubicBezTo>
                <a:cubicBezTo>
                  <a:pt x="1238" y="1355"/>
                  <a:pt x="1572" y="1082"/>
                  <a:pt x="1572" y="679"/>
                </a:cubicBezTo>
                <a:cubicBezTo>
                  <a:pt x="1572" y="310"/>
                  <a:pt x="1263" y="0"/>
                  <a:pt x="894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"/>
          <p:cNvSpPr/>
          <p:nvPr/>
        </p:nvSpPr>
        <p:spPr>
          <a:xfrm>
            <a:off x="19487588" y="4210150"/>
            <a:ext cx="39325" cy="33650"/>
          </a:xfrm>
          <a:custGeom>
            <a:rect b="b" l="l" r="r" t="t"/>
            <a:pathLst>
              <a:path extrusionOk="0" h="1346" w="1573">
                <a:moveTo>
                  <a:pt x="894" y="0"/>
                </a:moveTo>
                <a:cubicBezTo>
                  <a:pt x="298" y="0"/>
                  <a:pt x="1" y="727"/>
                  <a:pt x="417" y="1143"/>
                </a:cubicBezTo>
                <a:cubicBezTo>
                  <a:pt x="557" y="1283"/>
                  <a:pt x="728" y="1345"/>
                  <a:pt x="895" y="1345"/>
                </a:cubicBezTo>
                <a:cubicBezTo>
                  <a:pt x="1242" y="1345"/>
                  <a:pt x="1572" y="1077"/>
                  <a:pt x="1572" y="667"/>
                </a:cubicBezTo>
                <a:cubicBezTo>
                  <a:pt x="1572" y="298"/>
                  <a:pt x="1263" y="0"/>
                  <a:pt x="894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7"/>
          <p:cNvSpPr/>
          <p:nvPr/>
        </p:nvSpPr>
        <p:spPr>
          <a:xfrm>
            <a:off x="20598438" y="4892375"/>
            <a:ext cx="39325" cy="33650"/>
          </a:xfrm>
          <a:custGeom>
            <a:rect b="b" l="l" r="r" t="t"/>
            <a:pathLst>
              <a:path extrusionOk="0" h="1346" w="1573">
                <a:moveTo>
                  <a:pt x="906" y="0"/>
                </a:moveTo>
                <a:cubicBezTo>
                  <a:pt x="298" y="0"/>
                  <a:pt x="1" y="727"/>
                  <a:pt x="429" y="1143"/>
                </a:cubicBezTo>
                <a:cubicBezTo>
                  <a:pt x="565" y="1283"/>
                  <a:pt x="733" y="1345"/>
                  <a:pt x="899" y="1345"/>
                </a:cubicBezTo>
                <a:cubicBezTo>
                  <a:pt x="1242" y="1345"/>
                  <a:pt x="1572" y="1077"/>
                  <a:pt x="1572" y="667"/>
                </a:cubicBezTo>
                <a:cubicBezTo>
                  <a:pt x="1572" y="298"/>
                  <a:pt x="1275" y="0"/>
                  <a:pt x="906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7"/>
          <p:cNvSpPr/>
          <p:nvPr/>
        </p:nvSpPr>
        <p:spPr>
          <a:xfrm>
            <a:off x="19743963" y="5044175"/>
            <a:ext cx="39525" cy="33650"/>
          </a:xfrm>
          <a:custGeom>
            <a:rect b="b" l="l" r="r" t="t"/>
            <a:pathLst>
              <a:path extrusionOk="0" h="1346" w="1581">
                <a:moveTo>
                  <a:pt x="887" y="0"/>
                </a:moveTo>
                <a:cubicBezTo>
                  <a:pt x="302" y="0"/>
                  <a:pt x="0" y="718"/>
                  <a:pt x="426" y="1143"/>
                </a:cubicBezTo>
                <a:cubicBezTo>
                  <a:pt x="565" y="1283"/>
                  <a:pt x="736" y="1346"/>
                  <a:pt x="903" y="1346"/>
                </a:cubicBezTo>
                <a:cubicBezTo>
                  <a:pt x="1250" y="1346"/>
                  <a:pt x="1580" y="1077"/>
                  <a:pt x="1580" y="667"/>
                </a:cubicBezTo>
                <a:cubicBezTo>
                  <a:pt x="1580" y="298"/>
                  <a:pt x="1283" y="0"/>
                  <a:pt x="902" y="0"/>
                </a:cubicBezTo>
                <a:cubicBezTo>
                  <a:pt x="897" y="0"/>
                  <a:pt x="892" y="0"/>
                  <a:pt x="887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7"/>
          <p:cNvSpPr/>
          <p:nvPr/>
        </p:nvSpPr>
        <p:spPr>
          <a:xfrm>
            <a:off x="17906738" y="5346300"/>
            <a:ext cx="39325" cy="33750"/>
          </a:xfrm>
          <a:custGeom>
            <a:rect b="b" l="l" r="r" t="t"/>
            <a:pathLst>
              <a:path extrusionOk="0" h="1350" w="1573">
                <a:moveTo>
                  <a:pt x="894" y="0"/>
                </a:moveTo>
                <a:cubicBezTo>
                  <a:pt x="298" y="0"/>
                  <a:pt x="1" y="727"/>
                  <a:pt x="417" y="1155"/>
                </a:cubicBezTo>
                <a:cubicBezTo>
                  <a:pt x="555" y="1289"/>
                  <a:pt x="724" y="1349"/>
                  <a:pt x="890" y="1349"/>
                </a:cubicBezTo>
                <a:cubicBezTo>
                  <a:pt x="1238" y="1349"/>
                  <a:pt x="1572" y="1083"/>
                  <a:pt x="1572" y="679"/>
                </a:cubicBezTo>
                <a:cubicBezTo>
                  <a:pt x="1572" y="310"/>
                  <a:pt x="1275" y="0"/>
                  <a:pt x="894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"/>
          <p:cNvSpPr/>
          <p:nvPr/>
        </p:nvSpPr>
        <p:spPr>
          <a:xfrm>
            <a:off x="17519788" y="5689200"/>
            <a:ext cx="39600" cy="33875"/>
          </a:xfrm>
          <a:custGeom>
            <a:rect b="b" l="l" r="r" t="t"/>
            <a:pathLst>
              <a:path extrusionOk="0" h="1355" w="1584">
                <a:moveTo>
                  <a:pt x="905" y="0"/>
                </a:moveTo>
                <a:cubicBezTo>
                  <a:pt x="310" y="0"/>
                  <a:pt x="0" y="727"/>
                  <a:pt x="429" y="1155"/>
                </a:cubicBezTo>
                <a:cubicBezTo>
                  <a:pt x="567" y="1293"/>
                  <a:pt x="736" y="1355"/>
                  <a:pt x="902" y="1355"/>
                </a:cubicBezTo>
                <a:cubicBezTo>
                  <a:pt x="1250" y="1355"/>
                  <a:pt x="1584" y="1082"/>
                  <a:pt x="1584" y="679"/>
                </a:cubicBezTo>
                <a:cubicBezTo>
                  <a:pt x="1584" y="310"/>
                  <a:pt x="1274" y="0"/>
                  <a:pt x="905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"/>
          <p:cNvSpPr/>
          <p:nvPr/>
        </p:nvSpPr>
        <p:spPr>
          <a:xfrm>
            <a:off x="19710238" y="2349800"/>
            <a:ext cx="39625" cy="33950"/>
          </a:xfrm>
          <a:custGeom>
            <a:rect b="b" l="l" r="r" t="t"/>
            <a:pathLst>
              <a:path extrusionOk="0" h="1358" w="1585">
                <a:moveTo>
                  <a:pt x="905" y="0"/>
                </a:moveTo>
                <a:cubicBezTo>
                  <a:pt x="310" y="0"/>
                  <a:pt x="1" y="727"/>
                  <a:pt x="429" y="1155"/>
                </a:cubicBezTo>
                <a:cubicBezTo>
                  <a:pt x="569" y="1295"/>
                  <a:pt x="740" y="1357"/>
                  <a:pt x="907" y="1357"/>
                </a:cubicBezTo>
                <a:cubicBezTo>
                  <a:pt x="1254" y="1357"/>
                  <a:pt x="1584" y="1089"/>
                  <a:pt x="1584" y="679"/>
                </a:cubicBezTo>
                <a:cubicBezTo>
                  <a:pt x="1584" y="310"/>
                  <a:pt x="1274" y="0"/>
                  <a:pt x="905" y="0"/>
                </a:cubicBezTo>
                <a:close/>
              </a:path>
            </a:pathLst>
          </a:custGeom>
          <a:solidFill>
            <a:srgbClr val="BCD9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7"/>
          <p:cNvSpPr txBox="1"/>
          <p:nvPr>
            <p:ph idx="15" type="title"/>
          </p:nvPr>
        </p:nvSpPr>
        <p:spPr>
          <a:xfrm>
            <a:off x="1705150" y="0"/>
            <a:ext cx="5733900" cy="11442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8" name="Google Shape;318;p17"/>
          <p:cNvSpPr/>
          <p:nvPr/>
        </p:nvSpPr>
        <p:spPr>
          <a:xfrm>
            <a:off x="713225" y="4857900"/>
            <a:ext cx="7717554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7"/>
          <p:cNvSpPr/>
          <p:nvPr/>
        </p:nvSpPr>
        <p:spPr>
          <a:xfrm>
            <a:off x="572176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"/>
          <p:cNvSpPr/>
          <p:nvPr/>
        </p:nvSpPr>
        <p:spPr>
          <a:xfrm>
            <a:off x="7998002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7"/>
          <p:cNvSpPr/>
          <p:nvPr/>
        </p:nvSpPr>
        <p:spPr>
          <a:xfrm>
            <a:off x="-5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7"/>
          <p:cNvSpPr/>
          <p:nvPr/>
        </p:nvSpPr>
        <p:spPr>
          <a:xfrm>
            <a:off x="8570178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7"/>
          <p:cNvSpPr/>
          <p:nvPr/>
        </p:nvSpPr>
        <p:spPr>
          <a:xfrm>
            <a:off x="1137744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7"/>
          <p:cNvSpPr/>
          <p:nvPr/>
        </p:nvSpPr>
        <p:spPr>
          <a:xfrm>
            <a:off x="7428019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+ Six Columns">
  <p:cSld name="TITLE_AND_BODY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8"/>
          <p:cNvSpPr txBox="1"/>
          <p:nvPr>
            <p:ph type="title"/>
          </p:nvPr>
        </p:nvSpPr>
        <p:spPr>
          <a:xfrm>
            <a:off x="1061435" y="2085550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7" name="Google Shape;327;p18"/>
          <p:cNvSpPr txBox="1"/>
          <p:nvPr>
            <p:ph idx="1" type="subTitle"/>
          </p:nvPr>
        </p:nvSpPr>
        <p:spPr>
          <a:xfrm>
            <a:off x="1007775" y="2471975"/>
            <a:ext cx="18876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28" name="Google Shape;328;p18"/>
          <p:cNvSpPr txBox="1"/>
          <p:nvPr>
            <p:ph idx="2" type="title"/>
          </p:nvPr>
        </p:nvSpPr>
        <p:spPr>
          <a:xfrm>
            <a:off x="3683758" y="2085550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9" name="Google Shape;329;p18"/>
          <p:cNvSpPr txBox="1"/>
          <p:nvPr>
            <p:ph idx="3" type="subTitle"/>
          </p:nvPr>
        </p:nvSpPr>
        <p:spPr>
          <a:xfrm>
            <a:off x="3634508" y="2471975"/>
            <a:ext cx="18792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0" name="Google Shape;330;p18"/>
          <p:cNvSpPr txBox="1"/>
          <p:nvPr>
            <p:ph idx="4" type="title"/>
          </p:nvPr>
        </p:nvSpPr>
        <p:spPr>
          <a:xfrm>
            <a:off x="6306263" y="2085550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1" name="Google Shape;331;p18"/>
          <p:cNvSpPr txBox="1"/>
          <p:nvPr>
            <p:ph idx="5" type="subTitle"/>
          </p:nvPr>
        </p:nvSpPr>
        <p:spPr>
          <a:xfrm>
            <a:off x="6257000" y="2471975"/>
            <a:ext cx="18792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2" name="Google Shape;332;p18"/>
          <p:cNvSpPr txBox="1"/>
          <p:nvPr>
            <p:ph idx="6" type="title"/>
          </p:nvPr>
        </p:nvSpPr>
        <p:spPr>
          <a:xfrm>
            <a:off x="1061435" y="3717139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3" name="Google Shape;333;p18"/>
          <p:cNvSpPr txBox="1"/>
          <p:nvPr>
            <p:ph idx="7" type="subTitle"/>
          </p:nvPr>
        </p:nvSpPr>
        <p:spPr>
          <a:xfrm>
            <a:off x="1007775" y="4103564"/>
            <a:ext cx="18876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4" name="Google Shape;334;p18"/>
          <p:cNvSpPr txBox="1"/>
          <p:nvPr>
            <p:ph idx="8" type="title"/>
          </p:nvPr>
        </p:nvSpPr>
        <p:spPr>
          <a:xfrm>
            <a:off x="3683758" y="3717139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5" name="Google Shape;335;p18"/>
          <p:cNvSpPr txBox="1"/>
          <p:nvPr>
            <p:ph idx="9" type="subTitle"/>
          </p:nvPr>
        </p:nvSpPr>
        <p:spPr>
          <a:xfrm>
            <a:off x="3634508" y="4103564"/>
            <a:ext cx="18792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6" name="Google Shape;336;p18"/>
          <p:cNvSpPr txBox="1"/>
          <p:nvPr>
            <p:ph idx="13" type="title"/>
          </p:nvPr>
        </p:nvSpPr>
        <p:spPr>
          <a:xfrm>
            <a:off x="6306413" y="3717139"/>
            <a:ext cx="17805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9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7" name="Google Shape;337;p18"/>
          <p:cNvSpPr txBox="1"/>
          <p:nvPr>
            <p:ph idx="14" type="subTitle"/>
          </p:nvPr>
        </p:nvSpPr>
        <p:spPr>
          <a:xfrm>
            <a:off x="6257000" y="4103564"/>
            <a:ext cx="1879200" cy="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8" name="Google Shape;338;p18"/>
          <p:cNvSpPr txBox="1"/>
          <p:nvPr>
            <p:ph idx="15" type="title"/>
          </p:nvPr>
        </p:nvSpPr>
        <p:spPr>
          <a:xfrm>
            <a:off x="2282825" y="0"/>
            <a:ext cx="4578000" cy="11442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9" name="Google Shape;339;p18"/>
          <p:cNvSpPr/>
          <p:nvPr/>
        </p:nvSpPr>
        <p:spPr>
          <a:xfrm>
            <a:off x="-109" y="572090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8"/>
          <p:cNvSpPr/>
          <p:nvPr/>
        </p:nvSpPr>
        <p:spPr>
          <a:xfrm>
            <a:off x="-1475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8"/>
          <p:cNvSpPr/>
          <p:nvPr/>
        </p:nvSpPr>
        <p:spPr>
          <a:xfrm>
            <a:off x="572197" y="0"/>
            <a:ext cx="569835" cy="572174"/>
          </a:xfrm>
          <a:custGeom>
            <a:rect b="b" l="l" r="r" t="t"/>
            <a:pathLst>
              <a:path extrusionOk="0" h="8073" w="804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8"/>
          <p:cNvSpPr/>
          <p:nvPr/>
        </p:nvSpPr>
        <p:spPr>
          <a:xfrm>
            <a:off x="1142772" y="-35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8"/>
          <p:cNvSpPr/>
          <p:nvPr/>
        </p:nvSpPr>
        <p:spPr>
          <a:xfrm>
            <a:off x="7431282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8"/>
          <p:cNvSpPr/>
          <p:nvPr/>
        </p:nvSpPr>
        <p:spPr>
          <a:xfrm>
            <a:off x="8571763" y="0"/>
            <a:ext cx="569835" cy="572174"/>
          </a:xfrm>
          <a:custGeom>
            <a:rect b="b" l="l" r="r" t="t"/>
            <a:pathLst>
              <a:path extrusionOk="0" h="8073" w="804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8"/>
          <p:cNvSpPr/>
          <p:nvPr/>
        </p:nvSpPr>
        <p:spPr>
          <a:xfrm>
            <a:off x="8571763" y="572090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"/>
          <p:cNvSpPr/>
          <p:nvPr/>
        </p:nvSpPr>
        <p:spPr>
          <a:xfrm>
            <a:off x="8001865" y="-35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"/>
          <p:cNvSpPr/>
          <p:nvPr/>
        </p:nvSpPr>
        <p:spPr>
          <a:xfrm>
            <a:off x="8571763" y="1144315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8"/>
          <p:cNvSpPr/>
          <p:nvPr/>
        </p:nvSpPr>
        <p:spPr>
          <a:xfrm>
            <a:off x="1088" y="1144315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8"/>
          <p:cNvSpPr/>
          <p:nvPr/>
        </p:nvSpPr>
        <p:spPr>
          <a:xfrm>
            <a:off x="6859032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8"/>
          <p:cNvSpPr/>
          <p:nvPr/>
        </p:nvSpPr>
        <p:spPr>
          <a:xfrm>
            <a:off x="1713350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AND_BODY_1_2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9"/>
          <p:cNvSpPr txBox="1"/>
          <p:nvPr>
            <p:ph type="title"/>
          </p:nvPr>
        </p:nvSpPr>
        <p:spPr>
          <a:xfrm>
            <a:off x="996225" y="3384010"/>
            <a:ext cx="17805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3" name="Google Shape;353;p19"/>
          <p:cNvSpPr txBox="1"/>
          <p:nvPr>
            <p:ph idx="1" type="subTitle"/>
          </p:nvPr>
        </p:nvSpPr>
        <p:spPr>
          <a:xfrm>
            <a:off x="941600" y="3674070"/>
            <a:ext cx="18900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4" name="Google Shape;354;p19"/>
          <p:cNvSpPr txBox="1"/>
          <p:nvPr>
            <p:ph idx="2" type="title"/>
          </p:nvPr>
        </p:nvSpPr>
        <p:spPr>
          <a:xfrm>
            <a:off x="3681746" y="3384010"/>
            <a:ext cx="17805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5" name="Google Shape;355;p19"/>
          <p:cNvSpPr txBox="1"/>
          <p:nvPr>
            <p:ph idx="3" type="subTitle"/>
          </p:nvPr>
        </p:nvSpPr>
        <p:spPr>
          <a:xfrm>
            <a:off x="3627044" y="3674070"/>
            <a:ext cx="18900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6" name="Google Shape;356;p19"/>
          <p:cNvSpPr txBox="1"/>
          <p:nvPr>
            <p:ph idx="4" type="title"/>
          </p:nvPr>
        </p:nvSpPr>
        <p:spPr>
          <a:xfrm>
            <a:off x="6367175" y="3384010"/>
            <a:ext cx="1780500" cy="35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7" name="Google Shape;357;p19"/>
          <p:cNvSpPr txBox="1"/>
          <p:nvPr>
            <p:ph idx="5" type="subTitle"/>
          </p:nvPr>
        </p:nvSpPr>
        <p:spPr>
          <a:xfrm>
            <a:off x="6312499" y="3674070"/>
            <a:ext cx="1890000" cy="6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8" name="Google Shape;358;p19"/>
          <p:cNvSpPr txBox="1"/>
          <p:nvPr>
            <p:ph idx="6" type="title"/>
          </p:nvPr>
        </p:nvSpPr>
        <p:spPr>
          <a:xfrm>
            <a:off x="2855850" y="0"/>
            <a:ext cx="3432600" cy="1144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9" name="Google Shape;359;p19"/>
          <p:cNvSpPr/>
          <p:nvPr/>
        </p:nvSpPr>
        <p:spPr>
          <a:xfrm>
            <a:off x="7431282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9"/>
          <p:cNvSpPr/>
          <p:nvPr/>
        </p:nvSpPr>
        <p:spPr>
          <a:xfrm>
            <a:off x="8575529" y="0"/>
            <a:ext cx="569835" cy="572174"/>
          </a:xfrm>
          <a:custGeom>
            <a:rect b="b" l="l" r="r" t="t"/>
            <a:pathLst>
              <a:path extrusionOk="0" h="8073" w="804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9"/>
          <p:cNvSpPr/>
          <p:nvPr/>
        </p:nvSpPr>
        <p:spPr>
          <a:xfrm>
            <a:off x="8001865" y="-35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9"/>
          <p:cNvSpPr/>
          <p:nvPr/>
        </p:nvSpPr>
        <p:spPr>
          <a:xfrm>
            <a:off x="2291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9"/>
          <p:cNvSpPr/>
          <p:nvPr/>
        </p:nvSpPr>
        <p:spPr>
          <a:xfrm>
            <a:off x="572197" y="0"/>
            <a:ext cx="569835" cy="572174"/>
          </a:xfrm>
          <a:custGeom>
            <a:rect b="b" l="l" r="r" t="t"/>
            <a:pathLst>
              <a:path extrusionOk="0" h="8073" w="804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9"/>
          <p:cNvSpPr/>
          <p:nvPr/>
        </p:nvSpPr>
        <p:spPr>
          <a:xfrm>
            <a:off x="1713322" y="-35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9"/>
          <p:cNvSpPr/>
          <p:nvPr/>
        </p:nvSpPr>
        <p:spPr>
          <a:xfrm>
            <a:off x="1142772" y="-35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9"/>
          <p:cNvSpPr/>
          <p:nvPr/>
        </p:nvSpPr>
        <p:spPr>
          <a:xfrm>
            <a:off x="6863583" y="-35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9"/>
          <p:cNvSpPr/>
          <p:nvPr/>
        </p:nvSpPr>
        <p:spPr>
          <a:xfrm rot="-5400000">
            <a:off x="2285847" y="-1151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9"/>
          <p:cNvSpPr/>
          <p:nvPr/>
        </p:nvSpPr>
        <p:spPr>
          <a:xfrm rot="-5400000">
            <a:off x="2285847" y="569399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9"/>
          <p:cNvSpPr/>
          <p:nvPr/>
        </p:nvSpPr>
        <p:spPr>
          <a:xfrm rot="-5400000">
            <a:off x="6291995" y="-1151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9"/>
          <p:cNvSpPr/>
          <p:nvPr/>
        </p:nvSpPr>
        <p:spPr>
          <a:xfrm rot="-5400000">
            <a:off x="6291995" y="569399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3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"/>
          <p:cNvSpPr txBox="1"/>
          <p:nvPr>
            <p:ph type="title"/>
          </p:nvPr>
        </p:nvSpPr>
        <p:spPr>
          <a:xfrm>
            <a:off x="725800" y="3489652"/>
            <a:ext cx="1408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3" name="Google Shape;373;p20"/>
          <p:cNvSpPr txBox="1"/>
          <p:nvPr>
            <p:ph idx="1" type="subTitle"/>
          </p:nvPr>
        </p:nvSpPr>
        <p:spPr>
          <a:xfrm>
            <a:off x="725800" y="3881846"/>
            <a:ext cx="14088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4" name="Google Shape;374;p20"/>
          <p:cNvSpPr txBox="1"/>
          <p:nvPr>
            <p:ph idx="2" type="title"/>
          </p:nvPr>
        </p:nvSpPr>
        <p:spPr>
          <a:xfrm>
            <a:off x="2818102" y="3489652"/>
            <a:ext cx="14196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5" name="Google Shape;375;p20"/>
          <p:cNvSpPr txBox="1"/>
          <p:nvPr>
            <p:ph idx="3" type="subTitle"/>
          </p:nvPr>
        </p:nvSpPr>
        <p:spPr>
          <a:xfrm>
            <a:off x="2821700" y="3881846"/>
            <a:ext cx="14088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6" name="Google Shape;376;p20"/>
          <p:cNvSpPr txBox="1"/>
          <p:nvPr>
            <p:ph idx="4" type="title"/>
          </p:nvPr>
        </p:nvSpPr>
        <p:spPr>
          <a:xfrm>
            <a:off x="4921203" y="3489652"/>
            <a:ext cx="1408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7" name="Google Shape;377;p20"/>
          <p:cNvSpPr txBox="1"/>
          <p:nvPr>
            <p:ph idx="5" type="subTitle"/>
          </p:nvPr>
        </p:nvSpPr>
        <p:spPr>
          <a:xfrm>
            <a:off x="4917601" y="3881846"/>
            <a:ext cx="14088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8" name="Google Shape;378;p20"/>
          <p:cNvSpPr txBox="1"/>
          <p:nvPr>
            <p:ph idx="6" type="title"/>
          </p:nvPr>
        </p:nvSpPr>
        <p:spPr>
          <a:xfrm>
            <a:off x="7013505" y="3489652"/>
            <a:ext cx="1408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79" name="Google Shape;379;p20"/>
          <p:cNvSpPr txBox="1"/>
          <p:nvPr>
            <p:ph idx="7" type="subTitle"/>
          </p:nvPr>
        </p:nvSpPr>
        <p:spPr>
          <a:xfrm>
            <a:off x="7013501" y="3881846"/>
            <a:ext cx="1408800" cy="5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0" name="Google Shape;380;p20"/>
          <p:cNvSpPr txBox="1"/>
          <p:nvPr>
            <p:ph idx="8" type="title"/>
          </p:nvPr>
        </p:nvSpPr>
        <p:spPr>
          <a:xfrm>
            <a:off x="2288200" y="0"/>
            <a:ext cx="4567500" cy="1144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1" name="Google Shape;381;p20"/>
          <p:cNvGrpSpPr/>
          <p:nvPr/>
        </p:nvGrpSpPr>
        <p:grpSpPr>
          <a:xfrm>
            <a:off x="0" y="-35"/>
            <a:ext cx="9144007" cy="1144345"/>
            <a:chOff x="0" y="-35"/>
            <a:chExt cx="9144007" cy="1144345"/>
          </a:xfrm>
        </p:grpSpPr>
        <p:sp>
          <p:nvSpPr>
            <p:cNvPr id="382" name="Google Shape;382;p20"/>
            <p:cNvSpPr/>
            <p:nvPr/>
          </p:nvSpPr>
          <p:spPr>
            <a:xfrm>
              <a:off x="0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 rot="10800000">
              <a:off x="8002013" y="572065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 rot="10800000">
              <a:off x="572088" y="57210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1144075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7427638" y="-35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8571762" y="-35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 rot="10800000">
              <a:off x="572088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 rot="10800000">
              <a:off x="8002013" y="-35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20"/>
          <p:cNvGrpSpPr/>
          <p:nvPr/>
        </p:nvGrpSpPr>
        <p:grpSpPr>
          <a:xfrm>
            <a:off x="1716313" y="0"/>
            <a:ext cx="572245" cy="1144274"/>
            <a:chOff x="572088" y="0"/>
            <a:chExt cx="572245" cy="1144274"/>
          </a:xfrm>
        </p:grpSpPr>
        <p:sp>
          <p:nvSpPr>
            <p:cNvPr id="391" name="Google Shape;391;p20"/>
            <p:cNvSpPr/>
            <p:nvPr/>
          </p:nvSpPr>
          <p:spPr>
            <a:xfrm>
              <a:off x="572088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572088" y="57210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20"/>
          <p:cNvGrpSpPr/>
          <p:nvPr/>
        </p:nvGrpSpPr>
        <p:grpSpPr>
          <a:xfrm>
            <a:off x="6853188" y="-35"/>
            <a:ext cx="572245" cy="1144345"/>
            <a:chOff x="8002013" y="-35"/>
            <a:chExt cx="572245" cy="1144345"/>
          </a:xfrm>
        </p:grpSpPr>
        <p:sp>
          <p:nvSpPr>
            <p:cNvPr id="394" name="Google Shape;394;p20"/>
            <p:cNvSpPr/>
            <p:nvPr/>
          </p:nvSpPr>
          <p:spPr>
            <a:xfrm>
              <a:off x="8002013" y="-35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8002013" y="572065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"/>
          <p:cNvSpPr/>
          <p:nvPr/>
        </p:nvSpPr>
        <p:spPr>
          <a:xfrm>
            <a:off x="3446550" y="572175"/>
            <a:ext cx="2245800" cy="224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0" y="0"/>
            <a:ext cx="9150649" cy="2286311"/>
            <a:chOff x="0" y="0"/>
            <a:chExt cx="9150649" cy="2286311"/>
          </a:xfrm>
        </p:grpSpPr>
        <p:sp>
          <p:nvSpPr>
            <p:cNvPr id="47" name="Google Shape;47;p3"/>
            <p:cNvSpPr/>
            <p:nvPr/>
          </p:nvSpPr>
          <p:spPr>
            <a:xfrm>
              <a:off x="0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0" y="1144251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44175" y="1714066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78475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578475" y="1144251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427550" y="1714066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849291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1723250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72150" y="572175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002987" y="572175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3"/>
          <p:cNvSpPr txBox="1"/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None/>
              <a:defRPr sz="1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3"/>
          <p:cNvSpPr txBox="1"/>
          <p:nvPr>
            <p:ph idx="1" type="subTitle"/>
          </p:nvPr>
        </p:nvSpPr>
        <p:spPr>
          <a:xfrm>
            <a:off x="2504850" y="3563671"/>
            <a:ext cx="41343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0" name="Google Shape;60;p3"/>
          <p:cNvSpPr/>
          <p:nvPr/>
        </p:nvSpPr>
        <p:spPr>
          <a:xfrm>
            <a:off x="-1600" y="4568875"/>
            <a:ext cx="2422721" cy="574627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"/>
          <p:cNvSpPr/>
          <p:nvPr/>
        </p:nvSpPr>
        <p:spPr>
          <a:xfrm>
            <a:off x="2284398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3"/>
          <p:cNvSpPr/>
          <p:nvPr/>
        </p:nvSpPr>
        <p:spPr>
          <a:xfrm>
            <a:off x="4570395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"/>
          <p:cNvSpPr/>
          <p:nvPr/>
        </p:nvSpPr>
        <p:spPr>
          <a:xfrm>
            <a:off x="6856393" y="4857898"/>
            <a:ext cx="2285982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3"/>
          <p:cNvSpPr/>
          <p:nvPr/>
        </p:nvSpPr>
        <p:spPr>
          <a:xfrm>
            <a:off x="257050" y="4568875"/>
            <a:ext cx="1985499" cy="285601"/>
          </a:xfrm>
          <a:custGeom>
            <a:rect b="b" l="l" r="r" t="t"/>
            <a:pathLst>
              <a:path extrusionOk="0" h="2837" w="20116">
                <a:moveTo>
                  <a:pt x="1" y="1"/>
                </a:moveTo>
                <a:lnTo>
                  <a:pt x="1" y="2836"/>
                </a:lnTo>
                <a:lnTo>
                  <a:pt x="20115" y="2836"/>
                </a:lnTo>
                <a:lnTo>
                  <a:pt x="2011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3"/>
          <p:cNvGrpSpPr/>
          <p:nvPr/>
        </p:nvGrpSpPr>
        <p:grpSpPr>
          <a:xfrm>
            <a:off x="0" y="4543023"/>
            <a:ext cx="9147800" cy="600410"/>
            <a:chOff x="0" y="4858375"/>
            <a:chExt cx="9147800" cy="285000"/>
          </a:xfrm>
        </p:grpSpPr>
        <p:sp>
          <p:nvSpPr>
            <p:cNvPr id="66" name="Google Shape;66;p3"/>
            <p:cNvSpPr/>
            <p:nvPr/>
          </p:nvSpPr>
          <p:spPr>
            <a:xfrm>
              <a:off x="22157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44314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6471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862800" y="4858375"/>
              <a:ext cx="285000" cy="285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ONLY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"/>
          <p:cNvSpPr txBox="1"/>
          <p:nvPr>
            <p:ph idx="1" type="subTitle"/>
          </p:nvPr>
        </p:nvSpPr>
        <p:spPr>
          <a:xfrm>
            <a:off x="2207950" y="1567574"/>
            <a:ext cx="47280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8" name="Google Shape;398;p21"/>
          <p:cNvSpPr txBox="1"/>
          <p:nvPr>
            <p:ph type="title"/>
          </p:nvPr>
        </p:nvSpPr>
        <p:spPr>
          <a:xfrm>
            <a:off x="2288200" y="0"/>
            <a:ext cx="4575000" cy="11442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99" name="Google Shape;399;p21"/>
          <p:cNvGrpSpPr/>
          <p:nvPr/>
        </p:nvGrpSpPr>
        <p:grpSpPr>
          <a:xfrm>
            <a:off x="-138" y="2352"/>
            <a:ext cx="9144145" cy="2286298"/>
            <a:chOff x="-138" y="2352"/>
            <a:chExt cx="9144145" cy="2286298"/>
          </a:xfrm>
        </p:grpSpPr>
        <p:sp>
          <p:nvSpPr>
            <p:cNvPr id="400" name="Google Shape;400;p21"/>
            <p:cNvSpPr/>
            <p:nvPr/>
          </p:nvSpPr>
          <p:spPr>
            <a:xfrm>
              <a:off x="0" y="2388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8002013" y="2352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572088" y="2388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1144100" y="3551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8571788" y="1716477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-138" y="1716438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7432485" y="3478"/>
              <a:ext cx="570000" cy="57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8571788" y="1144241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0" y="574477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8571762" y="2352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1"/>
          <p:cNvSpPr/>
          <p:nvPr/>
        </p:nvSpPr>
        <p:spPr>
          <a:xfrm>
            <a:off x="1715963" y="2388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1"/>
          <p:cNvSpPr/>
          <p:nvPr/>
        </p:nvSpPr>
        <p:spPr>
          <a:xfrm>
            <a:off x="6863220" y="2352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s">
  <p:cSld name="TITLE_ONLY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2"/>
          <p:cNvSpPr txBox="1"/>
          <p:nvPr>
            <p:ph idx="1" type="subTitle"/>
          </p:nvPr>
        </p:nvSpPr>
        <p:spPr>
          <a:xfrm>
            <a:off x="1161250" y="3176675"/>
            <a:ext cx="6822000" cy="5394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720000" spcFirstLastPara="1" rIns="7200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22"/>
          <p:cNvSpPr txBox="1"/>
          <p:nvPr>
            <p:ph idx="2" type="subTitle"/>
          </p:nvPr>
        </p:nvSpPr>
        <p:spPr>
          <a:xfrm>
            <a:off x="2363525" y="2032475"/>
            <a:ext cx="4417200" cy="1144200"/>
          </a:xfrm>
          <a:prstGeom prst="rect">
            <a:avLst/>
          </a:prstGeom>
          <a:noFill/>
        </p:spPr>
        <p:txBody>
          <a:bodyPr anchorCtr="0" anchor="ctr" bIns="91425" lIns="360000" spcFirstLastPara="1" rIns="360000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5" name="Google Shape;415;p22"/>
          <p:cNvSpPr txBox="1"/>
          <p:nvPr>
            <p:ph type="title"/>
          </p:nvPr>
        </p:nvSpPr>
        <p:spPr>
          <a:xfrm flipH="1">
            <a:off x="1144450" y="0"/>
            <a:ext cx="6855000" cy="11442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6" name="Google Shape;416;p22"/>
          <p:cNvSpPr/>
          <p:nvPr/>
        </p:nvSpPr>
        <p:spPr>
          <a:xfrm>
            <a:off x="1116" y="572090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2"/>
          <p:cNvSpPr/>
          <p:nvPr/>
        </p:nvSpPr>
        <p:spPr>
          <a:xfrm>
            <a:off x="1633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2"/>
          <p:cNvSpPr/>
          <p:nvPr/>
        </p:nvSpPr>
        <p:spPr>
          <a:xfrm>
            <a:off x="2313" y="1144325"/>
            <a:ext cx="569835" cy="572174"/>
          </a:xfrm>
          <a:custGeom>
            <a:rect b="b" l="l" r="r" t="t"/>
            <a:pathLst>
              <a:path extrusionOk="0" h="8073" w="804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2"/>
          <p:cNvSpPr/>
          <p:nvPr/>
        </p:nvSpPr>
        <p:spPr>
          <a:xfrm>
            <a:off x="8572147" y="0"/>
            <a:ext cx="569835" cy="572174"/>
          </a:xfrm>
          <a:custGeom>
            <a:rect b="b" l="l" r="r" t="t"/>
            <a:pathLst>
              <a:path extrusionOk="0" h="8073" w="804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2"/>
          <p:cNvSpPr/>
          <p:nvPr/>
        </p:nvSpPr>
        <p:spPr>
          <a:xfrm>
            <a:off x="8572147" y="572090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2"/>
          <p:cNvSpPr/>
          <p:nvPr/>
        </p:nvSpPr>
        <p:spPr>
          <a:xfrm>
            <a:off x="8569554" y="1144290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2"/>
          <p:cNvSpPr/>
          <p:nvPr/>
        </p:nvSpPr>
        <p:spPr>
          <a:xfrm>
            <a:off x="8570561" y="4568877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2"/>
          <p:cNvSpPr/>
          <p:nvPr/>
        </p:nvSpPr>
        <p:spPr>
          <a:xfrm>
            <a:off x="1136" y="4568877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2"/>
          <p:cNvSpPr/>
          <p:nvPr/>
        </p:nvSpPr>
        <p:spPr>
          <a:xfrm>
            <a:off x="573858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22"/>
          <p:cNvSpPr/>
          <p:nvPr/>
        </p:nvSpPr>
        <p:spPr>
          <a:xfrm>
            <a:off x="7999925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TITLE_AND_DESCRIPTION_1">
    <p:bg>
      <p:bgPr>
        <a:solidFill>
          <a:schemeClr val="lt2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3"/>
          <p:cNvSpPr txBox="1"/>
          <p:nvPr>
            <p:ph type="title"/>
          </p:nvPr>
        </p:nvSpPr>
        <p:spPr>
          <a:xfrm>
            <a:off x="1939075" y="430436"/>
            <a:ext cx="5265600" cy="1144200"/>
          </a:xfrm>
          <a:prstGeom prst="rect">
            <a:avLst/>
          </a:prstGeom>
          <a:noFill/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8" name="Google Shape;428;p23"/>
          <p:cNvSpPr txBox="1"/>
          <p:nvPr>
            <p:ph idx="1" type="subTitle"/>
          </p:nvPr>
        </p:nvSpPr>
        <p:spPr>
          <a:xfrm>
            <a:off x="2725600" y="1631388"/>
            <a:ext cx="3727200" cy="13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29" name="Google Shape;429;p23"/>
          <p:cNvGrpSpPr/>
          <p:nvPr/>
        </p:nvGrpSpPr>
        <p:grpSpPr>
          <a:xfrm>
            <a:off x="0" y="-225"/>
            <a:ext cx="1144393" cy="5143726"/>
            <a:chOff x="-4" y="1849"/>
            <a:chExt cx="1144393" cy="5140642"/>
          </a:xfrm>
        </p:grpSpPr>
        <p:sp>
          <p:nvSpPr>
            <p:cNvPr id="430" name="Google Shape;430;p23"/>
            <p:cNvSpPr/>
            <p:nvPr/>
          </p:nvSpPr>
          <p:spPr>
            <a:xfrm rot="-5400000">
              <a:off x="54" y="1712079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3"/>
            <p:cNvSpPr/>
            <p:nvPr/>
          </p:nvSpPr>
          <p:spPr>
            <a:xfrm rot="-5400000">
              <a:off x="18" y="1139955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3"/>
            <p:cNvSpPr/>
            <p:nvPr/>
          </p:nvSpPr>
          <p:spPr>
            <a:xfrm rot="-5400000">
              <a:off x="1223" y="679"/>
              <a:ext cx="569835" cy="572174"/>
            </a:xfrm>
            <a:custGeom>
              <a:rect b="b" l="l" r="r" t="t"/>
              <a:pathLst>
                <a:path extrusionOk="0" h="8073" w="8040">
                  <a:moveTo>
                    <a:pt x="1" y="0"/>
                  </a:moveTo>
                  <a:lnTo>
                    <a:pt x="1" y="8073"/>
                  </a:lnTo>
                  <a:lnTo>
                    <a:pt x="8040" y="8073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3"/>
            <p:cNvSpPr/>
            <p:nvPr/>
          </p:nvSpPr>
          <p:spPr>
            <a:xfrm rot="-5400000">
              <a:off x="572144" y="1712024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 rot="-5400000">
              <a:off x="573349" y="644"/>
              <a:ext cx="569835" cy="572245"/>
            </a:xfrm>
            <a:custGeom>
              <a:rect b="b" l="l" r="r" t="t"/>
              <a:pathLst>
                <a:path extrusionOk="0" h="8074" w="8040">
                  <a:moveTo>
                    <a:pt x="1" y="1"/>
                  </a:moveTo>
                  <a:lnTo>
                    <a:pt x="1" y="8073"/>
                  </a:lnTo>
                  <a:lnTo>
                    <a:pt x="8040" y="8073"/>
                  </a:lnTo>
                  <a:lnTo>
                    <a:pt x="80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 rot="-5400000">
              <a:off x="573361" y="2282997"/>
              <a:ext cx="569835" cy="572174"/>
            </a:xfrm>
            <a:custGeom>
              <a:rect b="b" l="l" r="r" t="t"/>
              <a:pathLst>
                <a:path extrusionOk="0" h="8073" w="8040">
                  <a:moveTo>
                    <a:pt x="0" y="0"/>
                  </a:moveTo>
                  <a:lnTo>
                    <a:pt x="0" y="8073"/>
                  </a:lnTo>
                  <a:lnTo>
                    <a:pt x="8039" y="8073"/>
                  </a:lnTo>
                  <a:lnTo>
                    <a:pt x="80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 rot="-5400000">
              <a:off x="572179" y="571562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 rot="-5400000">
              <a:off x="1937" y="3998156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 rot="-5400000">
              <a:off x="54" y="2856309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3"/>
            <p:cNvSpPr/>
            <p:nvPr/>
          </p:nvSpPr>
          <p:spPr>
            <a:xfrm rot="5400000">
              <a:off x="-4" y="4570246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 rot="5400000">
              <a:off x="572139" y="3998597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 rot="-5400000">
              <a:off x="54" y="571598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 rot="-5400000">
              <a:off x="18" y="3426032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 rot="5400000">
              <a:off x="572133" y="4570246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7999355" y="-1344"/>
            <a:ext cx="1144351" cy="5143717"/>
            <a:chOff x="7999488" y="-6715"/>
            <a:chExt cx="1144351" cy="5137038"/>
          </a:xfrm>
        </p:grpSpPr>
        <p:sp>
          <p:nvSpPr>
            <p:cNvPr id="445" name="Google Shape;445;p23"/>
            <p:cNvSpPr/>
            <p:nvPr/>
          </p:nvSpPr>
          <p:spPr>
            <a:xfrm rot="-5400000">
              <a:off x="7999493" y="563464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 rot="5400000">
              <a:off x="8571649" y="-6715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 rot="5400000">
              <a:off x="7999523" y="-6750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 rot="5400000">
              <a:off x="8571613" y="565408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 rot="5400000">
              <a:off x="8571649" y="1701632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 rot="5400000">
              <a:off x="8571613" y="284440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3"/>
            <p:cNvSpPr/>
            <p:nvPr/>
          </p:nvSpPr>
          <p:spPr>
            <a:xfrm rot="5400000">
              <a:off x="8571613" y="1135158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 rot="5400000">
              <a:off x="8571613" y="3414147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 rot="5400000">
              <a:off x="8003997" y="1704761"/>
              <a:ext cx="566997" cy="57222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 rot="-5400000">
              <a:off x="8571665" y="2273724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 rot="5400000">
              <a:off x="7999588" y="3987191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 rot="5400000">
              <a:off x="8571613" y="4556941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 rot="5400000">
              <a:off x="7999488" y="4558079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6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4"/>
          <p:cNvSpPr txBox="1"/>
          <p:nvPr>
            <p:ph type="title"/>
          </p:nvPr>
        </p:nvSpPr>
        <p:spPr>
          <a:xfrm>
            <a:off x="2279175" y="0"/>
            <a:ext cx="4585500" cy="1144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0" name="Google Shape;460;p24"/>
          <p:cNvSpPr/>
          <p:nvPr/>
        </p:nvSpPr>
        <p:spPr>
          <a:xfrm>
            <a:off x="8571820" y="572175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4"/>
          <p:cNvSpPr/>
          <p:nvPr/>
        </p:nvSpPr>
        <p:spPr>
          <a:xfrm>
            <a:off x="577356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4"/>
          <p:cNvSpPr/>
          <p:nvPr/>
        </p:nvSpPr>
        <p:spPr>
          <a:xfrm>
            <a:off x="5174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24"/>
          <p:cNvSpPr/>
          <p:nvPr/>
        </p:nvSpPr>
        <p:spPr>
          <a:xfrm>
            <a:off x="8575358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4"/>
          <p:cNvSpPr/>
          <p:nvPr/>
        </p:nvSpPr>
        <p:spPr>
          <a:xfrm>
            <a:off x="8003182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4"/>
          <p:cNvSpPr/>
          <p:nvPr/>
        </p:nvSpPr>
        <p:spPr>
          <a:xfrm>
            <a:off x="5174" y="572175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4"/>
          <p:cNvSpPr/>
          <p:nvPr/>
        </p:nvSpPr>
        <p:spPr>
          <a:xfrm>
            <a:off x="1147181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>
            <a:off x="7432407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4"/>
          <p:cNvSpPr/>
          <p:nvPr/>
        </p:nvSpPr>
        <p:spPr>
          <a:xfrm>
            <a:off x="577356" y="572175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4"/>
          <p:cNvSpPr/>
          <p:nvPr/>
        </p:nvSpPr>
        <p:spPr>
          <a:xfrm>
            <a:off x="8004343" y="572175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4"/>
          <p:cNvSpPr/>
          <p:nvPr/>
        </p:nvSpPr>
        <p:spPr>
          <a:xfrm>
            <a:off x="8577007" y="114435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24"/>
          <p:cNvSpPr/>
          <p:nvPr/>
        </p:nvSpPr>
        <p:spPr>
          <a:xfrm>
            <a:off x="6343" y="114435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4"/>
          <p:cNvSpPr/>
          <p:nvPr/>
        </p:nvSpPr>
        <p:spPr>
          <a:xfrm>
            <a:off x="8571827" y="4568875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4"/>
          <p:cNvSpPr/>
          <p:nvPr/>
        </p:nvSpPr>
        <p:spPr>
          <a:xfrm>
            <a:off x="2" y="4568875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4"/>
          <p:cNvSpPr/>
          <p:nvPr/>
        </p:nvSpPr>
        <p:spPr>
          <a:xfrm>
            <a:off x="6864668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4"/>
          <p:cNvSpPr/>
          <p:nvPr/>
        </p:nvSpPr>
        <p:spPr>
          <a:xfrm>
            <a:off x="1717031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6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5"/>
          <p:cNvSpPr txBox="1"/>
          <p:nvPr>
            <p:ph type="title"/>
          </p:nvPr>
        </p:nvSpPr>
        <p:spPr>
          <a:xfrm>
            <a:off x="3412650" y="0"/>
            <a:ext cx="2318700" cy="11442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8" name="Google Shape;478;p25"/>
          <p:cNvSpPr/>
          <p:nvPr/>
        </p:nvSpPr>
        <p:spPr>
          <a:xfrm>
            <a:off x="570293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-5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8570178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7998002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1140118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6865502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/>
          <p:nvPr/>
        </p:nvSpPr>
        <p:spPr>
          <a:xfrm>
            <a:off x="2275443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1705618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7430720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6297392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5"/>
          <p:cNvSpPr/>
          <p:nvPr/>
        </p:nvSpPr>
        <p:spPr>
          <a:xfrm>
            <a:off x="8572544" y="572175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1194" y="572175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2840943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5731350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TITLE_AND_TWO_COLUMNS_1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6"/>
          <p:cNvSpPr txBox="1"/>
          <p:nvPr>
            <p:ph idx="1" type="body"/>
          </p:nvPr>
        </p:nvSpPr>
        <p:spPr>
          <a:xfrm>
            <a:off x="611039" y="1796225"/>
            <a:ext cx="3398400" cy="26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4" name="Google Shape;494;p26"/>
          <p:cNvSpPr txBox="1"/>
          <p:nvPr>
            <p:ph type="title"/>
          </p:nvPr>
        </p:nvSpPr>
        <p:spPr>
          <a:xfrm>
            <a:off x="0" y="0"/>
            <a:ext cx="6288300" cy="11442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0" lIns="684000" spcFirstLastPara="1" rIns="91425" wrap="square" tIns="270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95" name="Google Shape;495;p26"/>
          <p:cNvGrpSpPr/>
          <p:nvPr/>
        </p:nvGrpSpPr>
        <p:grpSpPr>
          <a:xfrm>
            <a:off x="6854773" y="-35"/>
            <a:ext cx="2286826" cy="1144370"/>
            <a:chOff x="6854773" y="-35"/>
            <a:chExt cx="2286826" cy="1144370"/>
          </a:xfrm>
        </p:grpSpPr>
        <p:sp>
          <p:nvSpPr>
            <p:cNvPr id="496" name="Google Shape;496;p26"/>
            <p:cNvSpPr/>
            <p:nvPr/>
          </p:nvSpPr>
          <p:spPr>
            <a:xfrm>
              <a:off x="7427516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6"/>
            <p:cNvSpPr/>
            <p:nvPr/>
          </p:nvSpPr>
          <p:spPr>
            <a:xfrm>
              <a:off x="8567997" y="0"/>
              <a:ext cx="569835" cy="572174"/>
            </a:xfrm>
            <a:custGeom>
              <a:rect b="b" l="l" r="r" t="t"/>
              <a:pathLst>
                <a:path extrusionOk="0" h="8073" w="8040">
                  <a:moveTo>
                    <a:pt x="1" y="0"/>
                  </a:moveTo>
                  <a:lnTo>
                    <a:pt x="1" y="8073"/>
                  </a:lnTo>
                  <a:lnTo>
                    <a:pt x="8040" y="8073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6"/>
            <p:cNvSpPr/>
            <p:nvPr/>
          </p:nvSpPr>
          <p:spPr>
            <a:xfrm>
              <a:off x="8000316" y="572090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6"/>
            <p:cNvSpPr/>
            <p:nvPr/>
          </p:nvSpPr>
          <p:spPr>
            <a:xfrm>
              <a:off x="8571763" y="572090"/>
              <a:ext cx="569835" cy="572245"/>
            </a:xfrm>
            <a:custGeom>
              <a:rect b="b" l="l" r="r" t="t"/>
              <a:pathLst>
                <a:path extrusionOk="0" h="8074" w="8040">
                  <a:moveTo>
                    <a:pt x="1" y="1"/>
                  </a:moveTo>
                  <a:lnTo>
                    <a:pt x="1" y="8073"/>
                  </a:lnTo>
                  <a:lnTo>
                    <a:pt x="8040" y="8073"/>
                  </a:lnTo>
                  <a:lnTo>
                    <a:pt x="80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6"/>
            <p:cNvSpPr/>
            <p:nvPr/>
          </p:nvSpPr>
          <p:spPr>
            <a:xfrm>
              <a:off x="6854773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6"/>
            <p:cNvSpPr/>
            <p:nvPr/>
          </p:nvSpPr>
          <p:spPr>
            <a:xfrm>
              <a:off x="6855529" y="572090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6"/>
            <p:cNvSpPr/>
            <p:nvPr/>
          </p:nvSpPr>
          <p:spPr>
            <a:xfrm>
              <a:off x="7998099" y="-35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" name="Google Shape;503;p26"/>
          <p:cNvSpPr/>
          <p:nvPr/>
        </p:nvSpPr>
        <p:spPr>
          <a:xfrm>
            <a:off x="6283266" y="-35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7"/>
          <p:cNvSpPr txBox="1"/>
          <p:nvPr>
            <p:ph idx="1" type="body"/>
          </p:nvPr>
        </p:nvSpPr>
        <p:spPr>
          <a:xfrm>
            <a:off x="614650" y="2617313"/>
            <a:ext cx="4304400" cy="21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06" name="Google Shape;506;p27"/>
          <p:cNvSpPr txBox="1"/>
          <p:nvPr>
            <p:ph type="title"/>
          </p:nvPr>
        </p:nvSpPr>
        <p:spPr>
          <a:xfrm>
            <a:off x="1142875" y="0"/>
            <a:ext cx="6858300" cy="1144200"/>
          </a:xfrm>
          <a:prstGeom prst="rect">
            <a:avLst/>
          </a:prstGeom>
          <a:solidFill>
            <a:schemeClr val="accent5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7" name="Google Shape;507;p27"/>
          <p:cNvSpPr/>
          <p:nvPr/>
        </p:nvSpPr>
        <p:spPr>
          <a:xfrm>
            <a:off x="8571763" y="0"/>
            <a:ext cx="569835" cy="572174"/>
          </a:xfrm>
          <a:custGeom>
            <a:rect b="b" l="l" r="r" t="t"/>
            <a:pathLst>
              <a:path extrusionOk="0" h="8073" w="804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7"/>
          <p:cNvSpPr/>
          <p:nvPr/>
        </p:nvSpPr>
        <p:spPr>
          <a:xfrm>
            <a:off x="2291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7"/>
          <p:cNvSpPr/>
          <p:nvPr/>
        </p:nvSpPr>
        <p:spPr>
          <a:xfrm>
            <a:off x="573313" y="-10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7"/>
          <p:cNvSpPr/>
          <p:nvPr/>
        </p:nvSpPr>
        <p:spPr>
          <a:xfrm>
            <a:off x="8002628" y="-10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28"/>
          <p:cNvSpPr/>
          <p:nvPr/>
        </p:nvSpPr>
        <p:spPr>
          <a:xfrm>
            <a:off x="572176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8"/>
          <p:cNvSpPr/>
          <p:nvPr/>
        </p:nvSpPr>
        <p:spPr>
          <a:xfrm>
            <a:off x="-5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8"/>
          <p:cNvSpPr/>
          <p:nvPr/>
        </p:nvSpPr>
        <p:spPr>
          <a:xfrm>
            <a:off x="8570178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8"/>
          <p:cNvSpPr/>
          <p:nvPr/>
        </p:nvSpPr>
        <p:spPr>
          <a:xfrm>
            <a:off x="7998002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8"/>
          <p:cNvSpPr/>
          <p:nvPr/>
        </p:nvSpPr>
        <p:spPr>
          <a:xfrm>
            <a:off x="8571351" y="399670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8"/>
          <p:cNvSpPr/>
          <p:nvPr/>
        </p:nvSpPr>
        <p:spPr>
          <a:xfrm>
            <a:off x="8570177" y="4568875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8"/>
          <p:cNvSpPr/>
          <p:nvPr/>
        </p:nvSpPr>
        <p:spPr>
          <a:xfrm>
            <a:off x="1176" y="4568875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8"/>
          <p:cNvSpPr/>
          <p:nvPr/>
        </p:nvSpPr>
        <p:spPr>
          <a:xfrm>
            <a:off x="7999176" y="4568875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8"/>
          <p:cNvSpPr/>
          <p:nvPr/>
        </p:nvSpPr>
        <p:spPr>
          <a:xfrm>
            <a:off x="8570170" y="57210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8"/>
          <p:cNvSpPr/>
          <p:nvPr/>
        </p:nvSpPr>
        <p:spPr>
          <a:xfrm>
            <a:off x="6676" y="57210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8"/>
          <p:cNvSpPr/>
          <p:nvPr/>
        </p:nvSpPr>
        <p:spPr>
          <a:xfrm>
            <a:off x="1176" y="399670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8"/>
          <p:cNvSpPr/>
          <p:nvPr/>
        </p:nvSpPr>
        <p:spPr>
          <a:xfrm>
            <a:off x="570995" y="4568875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"/>
          <p:cNvSpPr/>
          <p:nvPr/>
        </p:nvSpPr>
        <p:spPr>
          <a:xfrm>
            <a:off x="8000450" y="791"/>
            <a:ext cx="572255" cy="572255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4"/>
          <p:cNvSpPr txBox="1"/>
          <p:nvPr>
            <p:ph idx="1" type="body"/>
          </p:nvPr>
        </p:nvSpPr>
        <p:spPr>
          <a:xfrm>
            <a:off x="618625" y="1409050"/>
            <a:ext cx="6917400" cy="3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Char char="■"/>
              <a:defRPr/>
            </a:lvl9pPr>
          </a:lstStyle>
          <a:p/>
        </p:txBody>
      </p:sp>
      <p:sp>
        <p:nvSpPr>
          <p:cNvPr id="74" name="Google Shape;74;p4"/>
          <p:cNvSpPr txBox="1"/>
          <p:nvPr>
            <p:ph type="title"/>
          </p:nvPr>
        </p:nvSpPr>
        <p:spPr>
          <a:xfrm>
            <a:off x="0" y="0"/>
            <a:ext cx="8001600" cy="11442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4"/>
          <p:cNvSpPr/>
          <p:nvPr/>
        </p:nvSpPr>
        <p:spPr>
          <a:xfrm>
            <a:off x="8571775" y="-950"/>
            <a:ext cx="569835" cy="574071"/>
          </a:xfrm>
          <a:custGeom>
            <a:rect b="b" l="l" r="r" t="t"/>
            <a:pathLst>
              <a:path extrusionOk="0" h="8073" w="804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8571763" y="573031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001558" y="1144259"/>
            <a:ext cx="572174" cy="569835"/>
          </a:xfrm>
          <a:custGeom>
            <a:rect b="b" l="l" r="r" t="t"/>
            <a:pathLst>
              <a:path extrusionOk="0" h="8040" w="8073">
                <a:moveTo>
                  <a:pt x="0" y="0"/>
                </a:moveTo>
                <a:lnTo>
                  <a:pt x="0" y="8039"/>
                </a:lnTo>
                <a:lnTo>
                  <a:pt x="8073" y="8039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8000625" y="572092"/>
            <a:ext cx="572255" cy="572325"/>
          </a:xfrm>
          <a:custGeom>
            <a:rect b="b" l="l" r="r" t="t"/>
            <a:pathLst>
              <a:path extrusionOk="0" h="8074" w="8073">
                <a:moveTo>
                  <a:pt x="0" y="1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4"/>
          <p:cNvSpPr/>
          <p:nvPr/>
        </p:nvSpPr>
        <p:spPr>
          <a:xfrm>
            <a:off x="8571763" y="1143642"/>
            <a:ext cx="569835" cy="569835"/>
          </a:xfrm>
          <a:custGeom>
            <a:rect b="b" l="l" r="r" t="t"/>
            <a:pathLst>
              <a:path extrusionOk="0" h="8040" w="8040">
                <a:moveTo>
                  <a:pt x="1" y="0"/>
                </a:moveTo>
                <a:lnTo>
                  <a:pt x="1" y="8039"/>
                </a:lnTo>
                <a:lnTo>
                  <a:pt x="8040" y="8039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4"/>
          <p:cNvSpPr/>
          <p:nvPr/>
        </p:nvSpPr>
        <p:spPr>
          <a:xfrm>
            <a:off x="8572705" y="3425900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"/>
          <p:cNvSpPr/>
          <p:nvPr/>
        </p:nvSpPr>
        <p:spPr>
          <a:xfrm rot="10800000">
            <a:off x="8571773" y="4568723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4"/>
          <p:cNvSpPr/>
          <p:nvPr/>
        </p:nvSpPr>
        <p:spPr>
          <a:xfrm>
            <a:off x="8572892" y="2856407"/>
            <a:ext cx="570000" cy="5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7999671" y="456875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8571763" y="1713633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>
            <p:ph type="title"/>
          </p:nvPr>
        </p:nvSpPr>
        <p:spPr>
          <a:xfrm>
            <a:off x="1375625" y="3458072"/>
            <a:ext cx="27513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5"/>
          <p:cNvSpPr txBox="1"/>
          <p:nvPr>
            <p:ph idx="1" type="subTitle"/>
          </p:nvPr>
        </p:nvSpPr>
        <p:spPr>
          <a:xfrm>
            <a:off x="1277900" y="3891971"/>
            <a:ext cx="2946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5"/>
          <p:cNvSpPr txBox="1"/>
          <p:nvPr>
            <p:ph idx="2" type="title"/>
          </p:nvPr>
        </p:nvSpPr>
        <p:spPr>
          <a:xfrm>
            <a:off x="5016931" y="3458072"/>
            <a:ext cx="27723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9" name="Google Shape;89;p5"/>
          <p:cNvSpPr txBox="1"/>
          <p:nvPr>
            <p:ph idx="3" type="subTitle"/>
          </p:nvPr>
        </p:nvSpPr>
        <p:spPr>
          <a:xfrm>
            <a:off x="4929775" y="3889814"/>
            <a:ext cx="2946600" cy="8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" name="Google Shape;90;p5"/>
          <p:cNvSpPr txBox="1"/>
          <p:nvPr>
            <p:ph idx="4" type="title"/>
          </p:nvPr>
        </p:nvSpPr>
        <p:spPr>
          <a:xfrm>
            <a:off x="1712700" y="0"/>
            <a:ext cx="5723400" cy="1144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" name="Google Shape;91;p5"/>
          <p:cNvSpPr/>
          <p:nvPr/>
        </p:nvSpPr>
        <p:spPr>
          <a:xfrm>
            <a:off x="0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8000130" y="-35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572088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8571687" y="572125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1094" y="4574041"/>
            <a:ext cx="570000" cy="5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5"/>
          <p:cNvSpPr/>
          <p:nvPr/>
        </p:nvSpPr>
        <p:spPr>
          <a:xfrm>
            <a:off x="8571788" y="4574818"/>
            <a:ext cx="572174" cy="572245"/>
          </a:xfrm>
          <a:custGeom>
            <a:rect b="b" l="l" r="r" t="t"/>
            <a:pathLst>
              <a:path extrusionOk="0" h="8074" w="8073">
                <a:moveTo>
                  <a:pt x="0" y="1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"/>
          <p:cNvSpPr/>
          <p:nvPr/>
        </p:nvSpPr>
        <p:spPr>
          <a:xfrm>
            <a:off x="0" y="572090"/>
            <a:ext cx="572174" cy="572245"/>
          </a:xfrm>
          <a:custGeom>
            <a:rect b="b" l="l" r="r" t="t"/>
            <a:pathLst>
              <a:path extrusionOk="0" h="8074" w="8073">
                <a:moveTo>
                  <a:pt x="0" y="1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5"/>
          <p:cNvSpPr/>
          <p:nvPr/>
        </p:nvSpPr>
        <p:spPr>
          <a:xfrm>
            <a:off x="8571762" y="-35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"/>
          <p:cNvSpPr/>
          <p:nvPr/>
        </p:nvSpPr>
        <p:spPr>
          <a:xfrm>
            <a:off x="1143972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7429563" y="-35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8571820" y="572175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575942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3761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"/>
          <p:cNvSpPr/>
          <p:nvPr/>
        </p:nvSpPr>
        <p:spPr>
          <a:xfrm>
            <a:off x="8570178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6"/>
          <p:cNvSpPr/>
          <p:nvPr/>
        </p:nvSpPr>
        <p:spPr>
          <a:xfrm>
            <a:off x="7998002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3761" y="572175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6"/>
          <p:cNvSpPr txBox="1"/>
          <p:nvPr>
            <p:ph type="title"/>
          </p:nvPr>
        </p:nvSpPr>
        <p:spPr>
          <a:xfrm>
            <a:off x="1713150" y="0"/>
            <a:ext cx="5717700" cy="1144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9" name="Google Shape;109;p6"/>
          <p:cNvSpPr/>
          <p:nvPr/>
        </p:nvSpPr>
        <p:spPr>
          <a:xfrm>
            <a:off x="1146076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6"/>
          <p:cNvSpPr/>
          <p:nvPr/>
        </p:nvSpPr>
        <p:spPr>
          <a:xfrm>
            <a:off x="7429792" y="0"/>
            <a:ext cx="569835" cy="572174"/>
          </a:xfrm>
          <a:custGeom>
            <a:rect b="b" l="l" r="r" t="t"/>
            <a:pathLst>
              <a:path extrusionOk="0" h="8073" w="8040">
                <a:moveTo>
                  <a:pt x="0" y="0"/>
                </a:moveTo>
                <a:lnTo>
                  <a:pt x="0" y="8073"/>
                </a:lnTo>
                <a:lnTo>
                  <a:pt x="8039" y="8073"/>
                </a:lnTo>
                <a:lnTo>
                  <a:pt x="803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"/>
          <p:cNvSpPr txBox="1"/>
          <p:nvPr>
            <p:ph idx="1" type="subTitle"/>
          </p:nvPr>
        </p:nvSpPr>
        <p:spPr>
          <a:xfrm>
            <a:off x="708825" y="2210825"/>
            <a:ext cx="3409800" cy="18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3" name="Google Shape;113;p7"/>
          <p:cNvSpPr/>
          <p:nvPr/>
        </p:nvSpPr>
        <p:spPr>
          <a:xfrm>
            <a:off x="7427516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"/>
          <p:cNvSpPr/>
          <p:nvPr/>
        </p:nvSpPr>
        <p:spPr>
          <a:xfrm>
            <a:off x="8571763" y="0"/>
            <a:ext cx="569835" cy="572174"/>
          </a:xfrm>
          <a:custGeom>
            <a:rect b="b" l="l" r="r" t="t"/>
            <a:pathLst>
              <a:path extrusionOk="0" h="8073" w="804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7"/>
          <p:cNvSpPr/>
          <p:nvPr/>
        </p:nvSpPr>
        <p:spPr>
          <a:xfrm>
            <a:off x="7429045" y="572090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8571763" y="572090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"/>
          <p:cNvSpPr/>
          <p:nvPr/>
        </p:nvSpPr>
        <p:spPr>
          <a:xfrm>
            <a:off x="6860250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7"/>
          <p:cNvSpPr/>
          <p:nvPr/>
        </p:nvSpPr>
        <p:spPr>
          <a:xfrm>
            <a:off x="5718752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"/>
          <p:cNvSpPr/>
          <p:nvPr/>
        </p:nvSpPr>
        <p:spPr>
          <a:xfrm>
            <a:off x="6290082" y="-35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7"/>
          <p:cNvSpPr/>
          <p:nvPr/>
        </p:nvSpPr>
        <p:spPr>
          <a:xfrm>
            <a:off x="6861178" y="572090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7"/>
          <p:cNvSpPr/>
          <p:nvPr/>
        </p:nvSpPr>
        <p:spPr>
          <a:xfrm>
            <a:off x="8000300" y="-35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7"/>
          <p:cNvSpPr/>
          <p:nvPr/>
        </p:nvSpPr>
        <p:spPr>
          <a:xfrm>
            <a:off x="5718752" y="572125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-12" y="4568865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7"/>
          <p:cNvSpPr txBox="1"/>
          <p:nvPr>
            <p:ph type="title"/>
          </p:nvPr>
        </p:nvSpPr>
        <p:spPr>
          <a:xfrm>
            <a:off x="0" y="0"/>
            <a:ext cx="4576200" cy="1144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0" lIns="684000" spcFirstLastPara="1" rIns="91425" wrap="square" tIns="270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5" name="Google Shape;125;p7"/>
          <p:cNvGrpSpPr/>
          <p:nvPr/>
        </p:nvGrpSpPr>
        <p:grpSpPr>
          <a:xfrm>
            <a:off x="5146790" y="0"/>
            <a:ext cx="572245" cy="1144299"/>
            <a:chOff x="5714986" y="0"/>
            <a:chExt cx="572245" cy="1144299"/>
          </a:xfrm>
        </p:grpSpPr>
        <p:sp>
          <p:nvSpPr>
            <p:cNvPr id="126" name="Google Shape;126;p7"/>
            <p:cNvSpPr/>
            <p:nvPr/>
          </p:nvSpPr>
          <p:spPr>
            <a:xfrm>
              <a:off x="5714986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5714986" y="572125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" name="Google Shape;128;p7"/>
          <p:cNvGrpSpPr/>
          <p:nvPr/>
        </p:nvGrpSpPr>
        <p:grpSpPr>
          <a:xfrm>
            <a:off x="4576098" y="0"/>
            <a:ext cx="572245" cy="1144299"/>
            <a:chOff x="5716869" y="0"/>
            <a:chExt cx="572245" cy="1144299"/>
          </a:xfrm>
        </p:grpSpPr>
        <p:sp>
          <p:nvSpPr>
            <p:cNvPr id="129" name="Google Shape;129;p7"/>
            <p:cNvSpPr/>
            <p:nvPr/>
          </p:nvSpPr>
          <p:spPr>
            <a:xfrm>
              <a:off x="5716869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5716869" y="572125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na columna de texto 1">
  <p:cSld name="ONE_COLUMN_TEXT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idx="1" type="subTitle"/>
          </p:nvPr>
        </p:nvSpPr>
        <p:spPr>
          <a:xfrm>
            <a:off x="708825" y="2210825"/>
            <a:ext cx="3409800" cy="18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3" name="Google Shape;133;p8"/>
          <p:cNvSpPr/>
          <p:nvPr/>
        </p:nvSpPr>
        <p:spPr>
          <a:xfrm flipH="1">
            <a:off x="1141835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/>
          <p:nvPr/>
        </p:nvSpPr>
        <p:spPr>
          <a:xfrm flipH="1">
            <a:off x="-2" y="0"/>
            <a:ext cx="569835" cy="572174"/>
          </a:xfrm>
          <a:custGeom>
            <a:rect b="b" l="l" r="r" t="t"/>
            <a:pathLst>
              <a:path extrusionOk="0" h="8073" w="8040">
                <a:moveTo>
                  <a:pt x="1" y="0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8"/>
          <p:cNvSpPr/>
          <p:nvPr/>
        </p:nvSpPr>
        <p:spPr>
          <a:xfrm flipH="1">
            <a:off x="1140306" y="572090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8"/>
          <p:cNvSpPr/>
          <p:nvPr/>
        </p:nvSpPr>
        <p:spPr>
          <a:xfrm flipH="1">
            <a:off x="-2" y="572090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8"/>
          <p:cNvSpPr/>
          <p:nvPr/>
        </p:nvSpPr>
        <p:spPr>
          <a:xfrm flipH="1">
            <a:off x="1709172" y="0"/>
            <a:ext cx="572174" cy="572174"/>
          </a:xfrm>
          <a:custGeom>
            <a:rect b="b" l="l" r="r" t="t"/>
            <a:pathLst>
              <a:path extrusionOk="0" h="8073" w="8073">
                <a:moveTo>
                  <a:pt x="0" y="0"/>
                </a:moveTo>
                <a:lnTo>
                  <a:pt x="0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8"/>
          <p:cNvSpPr/>
          <p:nvPr/>
        </p:nvSpPr>
        <p:spPr>
          <a:xfrm flipH="1">
            <a:off x="2850599" y="0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8"/>
          <p:cNvSpPr/>
          <p:nvPr/>
        </p:nvSpPr>
        <p:spPr>
          <a:xfrm flipH="1">
            <a:off x="2279270" y="-35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"/>
          <p:cNvSpPr/>
          <p:nvPr/>
        </p:nvSpPr>
        <p:spPr>
          <a:xfrm flipH="1">
            <a:off x="1708173" y="572090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"/>
          <p:cNvSpPr/>
          <p:nvPr/>
        </p:nvSpPr>
        <p:spPr>
          <a:xfrm flipH="1">
            <a:off x="569052" y="-35"/>
            <a:ext cx="572245" cy="572245"/>
          </a:xfrm>
          <a:custGeom>
            <a:rect b="b" l="l" r="r" t="t"/>
            <a:pathLst>
              <a:path extrusionOk="0" h="8074" w="8074">
                <a:moveTo>
                  <a:pt x="1" y="1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8"/>
          <p:cNvSpPr/>
          <p:nvPr/>
        </p:nvSpPr>
        <p:spPr>
          <a:xfrm flipH="1">
            <a:off x="2850599" y="572125"/>
            <a:ext cx="572245" cy="572174"/>
          </a:xfrm>
          <a:custGeom>
            <a:rect b="b" l="l" r="r" t="t"/>
            <a:pathLst>
              <a:path extrusionOk="0" h="8073" w="8074">
                <a:moveTo>
                  <a:pt x="1" y="0"/>
                </a:moveTo>
                <a:lnTo>
                  <a:pt x="1" y="8073"/>
                </a:lnTo>
                <a:lnTo>
                  <a:pt x="8073" y="8073"/>
                </a:lnTo>
                <a:lnTo>
                  <a:pt x="807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8574163" y="4568865"/>
            <a:ext cx="569835" cy="572245"/>
          </a:xfrm>
          <a:custGeom>
            <a:rect b="b" l="l" r="r" t="t"/>
            <a:pathLst>
              <a:path extrusionOk="0" h="8074" w="8040">
                <a:moveTo>
                  <a:pt x="1" y="1"/>
                </a:moveTo>
                <a:lnTo>
                  <a:pt x="1" y="8073"/>
                </a:lnTo>
                <a:lnTo>
                  <a:pt x="8040" y="8073"/>
                </a:lnTo>
                <a:lnTo>
                  <a:pt x="8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8"/>
          <p:cNvSpPr txBox="1"/>
          <p:nvPr>
            <p:ph type="title"/>
          </p:nvPr>
        </p:nvSpPr>
        <p:spPr>
          <a:xfrm>
            <a:off x="4563325" y="50"/>
            <a:ext cx="4576200" cy="1144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0" lIns="684000" spcFirstLastPara="1" rIns="91425" wrap="square" tIns="270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5" name="Google Shape;145;p8"/>
          <p:cNvGrpSpPr/>
          <p:nvPr/>
        </p:nvGrpSpPr>
        <p:grpSpPr>
          <a:xfrm flipH="1">
            <a:off x="3422562" y="0"/>
            <a:ext cx="572245" cy="1144299"/>
            <a:chOff x="5714986" y="0"/>
            <a:chExt cx="572245" cy="1144299"/>
          </a:xfrm>
        </p:grpSpPr>
        <p:sp>
          <p:nvSpPr>
            <p:cNvPr id="146" name="Google Shape;146;p8"/>
            <p:cNvSpPr/>
            <p:nvPr/>
          </p:nvSpPr>
          <p:spPr>
            <a:xfrm>
              <a:off x="5714986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5714986" y="572125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8"/>
          <p:cNvGrpSpPr/>
          <p:nvPr/>
        </p:nvGrpSpPr>
        <p:grpSpPr>
          <a:xfrm flipH="1">
            <a:off x="3993253" y="0"/>
            <a:ext cx="572245" cy="1144299"/>
            <a:chOff x="5716869" y="0"/>
            <a:chExt cx="572245" cy="1144299"/>
          </a:xfrm>
        </p:grpSpPr>
        <p:sp>
          <p:nvSpPr>
            <p:cNvPr id="149" name="Google Shape;149;p8"/>
            <p:cNvSpPr/>
            <p:nvPr/>
          </p:nvSpPr>
          <p:spPr>
            <a:xfrm>
              <a:off x="5716869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8"/>
            <p:cNvSpPr/>
            <p:nvPr/>
          </p:nvSpPr>
          <p:spPr>
            <a:xfrm>
              <a:off x="5716869" y="572125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>
            <p:ph type="title"/>
          </p:nvPr>
        </p:nvSpPr>
        <p:spPr>
          <a:xfrm>
            <a:off x="524266" y="572200"/>
            <a:ext cx="2796600" cy="2421000"/>
          </a:xfrm>
          <a:prstGeom prst="rect">
            <a:avLst/>
          </a:prstGeom>
          <a:noFill/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53" name="Google Shape;153;p9"/>
          <p:cNvGrpSpPr/>
          <p:nvPr/>
        </p:nvGrpSpPr>
        <p:grpSpPr>
          <a:xfrm>
            <a:off x="0" y="-35"/>
            <a:ext cx="9144007" cy="5138775"/>
            <a:chOff x="0" y="-35"/>
            <a:chExt cx="9144007" cy="5138775"/>
          </a:xfrm>
        </p:grpSpPr>
        <p:sp>
          <p:nvSpPr>
            <p:cNvPr id="154" name="Google Shape;154;p9"/>
            <p:cNvSpPr/>
            <p:nvPr/>
          </p:nvSpPr>
          <p:spPr>
            <a:xfrm>
              <a:off x="0" y="0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8002013" y="-35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72088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1714075" y="1176"/>
              <a:ext cx="572174" cy="569835"/>
            </a:xfrm>
            <a:custGeom>
              <a:rect b="b" l="l" r="r" t="t"/>
              <a:pathLst>
                <a:path extrusionOk="0" h="8040" w="8073">
                  <a:moveTo>
                    <a:pt x="0" y="0"/>
                  </a:moveTo>
                  <a:lnTo>
                    <a:pt x="0" y="8039"/>
                  </a:lnTo>
                  <a:lnTo>
                    <a:pt x="8073" y="8039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8571788" y="3433714"/>
              <a:ext cx="572174" cy="572174"/>
            </a:xfrm>
            <a:custGeom>
              <a:rect b="b" l="l" r="r" t="t"/>
              <a:pathLst>
                <a:path extrusionOk="0" h="8073" w="8073">
                  <a:moveTo>
                    <a:pt x="0" y="0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1141837" y="0"/>
              <a:ext cx="572245" cy="572174"/>
            </a:xfrm>
            <a:custGeom>
              <a:rect b="b" l="l" r="r" t="t"/>
              <a:pathLst>
                <a:path extrusionOk="0" h="8073" w="8074">
                  <a:moveTo>
                    <a:pt x="1" y="0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1094" y="4568740"/>
              <a:ext cx="570000" cy="57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571788" y="4004054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0" y="572090"/>
              <a:ext cx="572174" cy="572245"/>
            </a:xfrm>
            <a:custGeom>
              <a:rect b="b" l="l" r="r" t="t"/>
              <a:pathLst>
                <a:path extrusionOk="0" h="8074" w="8073">
                  <a:moveTo>
                    <a:pt x="0" y="1"/>
                  </a:moveTo>
                  <a:lnTo>
                    <a:pt x="0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8571762" y="-35"/>
              <a:ext cx="572245" cy="572245"/>
            </a:xfrm>
            <a:custGeom>
              <a:rect b="b" l="l" r="r" t="t"/>
              <a:pathLst>
                <a:path extrusionOk="0" h="8074" w="8074">
                  <a:moveTo>
                    <a:pt x="1" y="1"/>
                  </a:moveTo>
                  <a:lnTo>
                    <a:pt x="1" y="8073"/>
                  </a:lnTo>
                  <a:lnTo>
                    <a:pt x="8073" y="8073"/>
                  </a:lnTo>
                  <a:lnTo>
                    <a:pt x="80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/>
          <p:nvPr>
            <p:ph idx="1" type="subTitle"/>
          </p:nvPr>
        </p:nvSpPr>
        <p:spPr>
          <a:xfrm>
            <a:off x="559350" y="1619200"/>
            <a:ext cx="30042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>
                <a:latin typeface="Anton"/>
                <a:ea typeface="Anton"/>
                <a:cs typeface="Anton"/>
                <a:sym typeface="Anto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66" name="Google Shape;166;p10"/>
          <p:cNvSpPr txBox="1"/>
          <p:nvPr>
            <p:ph idx="2" type="body"/>
          </p:nvPr>
        </p:nvSpPr>
        <p:spPr>
          <a:xfrm>
            <a:off x="559350" y="2129000"/>
            <a:ext cx="3201600" cy="21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7" name="Google Shape;167;p10"/>
          <p:cNvSpPr txBox="1"/>
          <p:nvPr>
            <p:ph type="title"/>
          </p:nvPr>
        </p:nvSpPr>
        <p:spPr>
          <a:xfrm>
            <a:off x="2288200" y="0"/>
            <a:ext cx="4567500" cy="1144200"/>
          </a:xfrm>
          <a:prstGeom prst="rect">
            <a:avLst/>
          </a:prstGeom>
          <a:solidFill>
            <a:schemeClr val="accent4"/>
          </a:solidFill>
        </p:spPr>
        <p:txBody>
          <a:bodyPr anchorCtr="0" anchor="ctr" bIns="0" lIns="90000" spcFirstLastPara="1" rIns="91425" wrap="square" tIns="2700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3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Montserrat"/>
              <a:buNone/>
              <a:defRPr b="1" sz="3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mpact"/>
              <a:buNone/>
              <a:defRPr sz="3000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526" name="Google Shape;526;p2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1"/>
          <p:cNvSpPr txBox="1"/>
          <p:nvPr>
            <p:ph type="ctrTitle"/>
          </p:nvPr>
        </p:nvSpPr>
        <p:spPr>
          <a:xfrm>
            <a:off x="1573825" y="1982725"/>
            <a:ext cx="5996400" cy="143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000"/>
              <a:t>AUTOENCODERS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0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Momentum</a:t>
            </a:r>
            <a:endParaRPr/>
          </a:p>
        </p:txBody>
      </p:sp>
      <p:pic>
        <p:nvPicPr>
          <p:cNvPr id="593" name="Google Shape;5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37" y="1724300"/>
            <a:ext cx="8418473" cy="28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41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Learning Rate Adaptativo</a:t>
            </a:r>
            <a:endParaRPr b="0"/>
          </a:p>
        </p:txBody>
      </p:sp>
      <p:pic>
        <p:nvPicPr>
          <p:cNvPr id="599" name="Google Shape;5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550" y="2404150"/>
            <a:ext cx="5124151" cy="11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1"/>
          <p:cNvSpPr txBox="1"/>
          <p:nvPr/>
        </p:nvSpPr>
        <p:spPr>
          <a:xfrm>
            <a:off x="891875" y="3788375"/>
            <a:ext cx="7364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LR0: learning rate inicial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Final LR: learning rate final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Epochs : cantidad de epochs totales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Epochs/limit : en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qué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epoch alcanzar el LR final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d: incognita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01" name="Google Shape;60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0512" y="1262400"/>
            <a:ext cx="3938226" cy="10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42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Learning Rate Adaptativo</a:t>
            </a:r>
            <a:endParaRPr b="0"/>
          </a:p>
        </p:txBody>
      </p:sp>
      <p:pic>
        <p:nvPicPr>
          <p:cNvPr id="607" name="Google Shape;6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6725"/>
            <a:ext cx="8839200" cy="3211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3"/>
          <p:cNvSpPr txBox="1"/>
          <p:nvPr>
            <p:ph type="title"/>
          </p:nvPr>
        </p:nvSpPr>
        <p:spPr>
          <a:xfrm flipH="1">
            <a:off x="1144450" y="0"/>
            <a:ext cx="68550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Greedy Layer-Wise</a:t>
            </a:r>
            <a:endParaRPr b="0"/>
          </a:p>
        </p:txBody>
      </p:sp>
      <p:sp>
        <p:nvSpPr>
          <p:cNvPr id="613" name="Google Shape;613;p43"/>
          <p:cNvSpPr txBox="1"/>
          <p:nvPr/>
        </p:nvSpPr>
        <p:spPr>
          <a:xfrm>
            <a:off x="296050" y="1893775"/>
            <a:ext cx="3530100" cy="20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 entrenan las capas de color juntas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 busca minimizar la pérdida de información de dimensión a dimensión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Sin embargo, no significa que los resultados para transformar a 2 dimensiones sean mejores&lt;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4" name="Google Shape;61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150" y="1338937"/>
            <a:ext cx="3455202" cy="1966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43"/>
          <p:cNvGrpSpPr/>
          <p:nvPr/>
        </p:nvGrpSpPr>
        <p:grpSpPr>
          <a:xfrm>
            <a:off x="4107600" y="3500525"/>
            <a:ext cx="1342525" cy="1465350"/>
            <a:chOff x="4107600" y="3500550"/>
            <a:chExt cx="1342525" cy="1465350"/>
          </a:xfrm>
        </p:grpSpPr>
        <p:pic>
          <p:nvPicPr>
            <p:cNvPr id="616" name="Google Shape;616;p43"/>
            <p:cNvPicPr preferRelativeResize="0"/>
            <p:nvPr/>
          </p:nvPicPr>
          <p:blipFill rotWithShape="1">
            <a:blip r:embed="rId3">
              <a:alphaModFix/>
            </a:blip>
            <a:srcRect b="19563" l="81915" r="0" t="5937"/>
            <a:stretch/>
          </p:blipFill>
          <p:spPr>
            <a:xfrm>
              <a:off x="4825275" y="3500550"/>
              <a:ext cx="624850" cy="146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3"/>
            <p:cNvPicPr preferRelativeResize="0"/>
            <p:nvPr/>
          </p:nvPicPr>
          <p:blipFill rotWithShape="1">
            <a:blip r:embed="rId3">
              <a:alphaModFix/>
            </a:blip>
            <a:srcRect b="19564" l="0" r="79228" t="5930"/>
            <a:stretch/>
          </p:blipFill>
          <p:spPr>
            <a:xfrm>
              <a:off x="4107600" y="3500550"/>
              <a:ext cx="717673" cy="146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8" name="Google Shape;618;p43"/>
          <p:cNvGrpSpPr/>
          <p:nvPr/>
        </p:nvGrpSpPr>
        <p:grpSpPr>
          <a:xfrm>
            <a:off x="5624538" y="3500525"/>
            <a:ext cx="1198926" cy="1502375"/>
            <a:chOff x="5964975" y="3463525"/>
            <a:chExt cx="1198926" cy="1502375"/>
          </a:xfrm>
        </p:grpSpPr>
        <p:pic>
          <p:nvPicPr>
            <p:cNvPr id="619" name="Google Shape;619;p43"/>
            <p:cNvPicPr preferRelativeResize="0"/>
            <p:nvPr/>
          </p:nvPicPr>
          <p:blipFill rotWithShape="1">
            <a:blip r:embed="rId3">
              <a:alphaModFix/>
            </a:blip>
            <a:srcRect b="17972" l="16888" r="63834" t="5644"/>
            <a:stretch/>
          </p:blipFill>
          <p:spPr>
            <a:xfrm>
              <a:off x="5964975" y="3463525"/>
              <a:ext cx="666074" cy="150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43"/>
            <p:cNvPicPr preferRelativeResize="0"/>
            <p:nvPr/>
          </p:nvPicPr>
          <p:blipFill rotWithShape="1">
            <a:blip r:embed="rId3">
              <a:alphaModFix/>
            </a:blip>
            <a:srcRect b="19408" l="66553" r="18024" t="6087"/>
            <a:stretch/>
          </p:blipFill>
          <p:spPr>
            <a:xfrm>
              <a:off x="6631051" y="3482038"/>
              <a:ext cx="532850" cy="146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1" name="Google Shape;621;p43"/>
          <p:cNvGrpSpPr/>
          <p:nvPr/>
        </p:nvGrpSpPr>
        <p:grpSpPr>
          <a:xfrm>
            <a:off x="7079300" y="3500525"/>
            <a:ext cx="1198900" cy="1465325"/>
            <a:chOff x="7079300" y="3500525"/>
            <a:chExt cx="1198900" cy="1465325"/>
          </a:xfrm>
        </p:grpSpPr>
        <p:pic>
          <p:nvPicPr>
            <p:cNvPr id="622" name="Google Shape;622;p43"/>
            <p:cNvPicPr preferRelativeResize="0"/>
            <p:nvPr/>
          </p:nvPicPr>
          <p:blipFill rotWithShape="1">
            <a:blip r:embed="rId3">
              <a:alphaModFix/>
            </a:blip>
            <a:srcRect b="18810" l="32194" r="33106" t="6690"/>
            <a:stretch/>
          </p:blipFill>
          <p:spPr>
            <a:xfrm>
              <a:off x="7079300" y="3500525"/>
              <a:ext cx="1198900" cy="146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900" y="3611525"/>
              <a:ext cx="395700" cy="261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4"/>
          <p:cNvSpPr txBox="1"/>
          <p:nvPr>
            <p:ph type="title"/>
          </p:nvPr>
        </p:nvSpPr>
        <p:spPr>
          <a:xfrm flipH="1">
            <a:off x="1144450" y="0"/>
            <a:ext cx="68550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Greedy Layer-Wise</a:t>
            </a:r>
            <a:endParaRPr b="0"/>
          </a:p>
        </p:txBody>
      </p:sp>
      <p:pic>
        <p:nvPicPr>
          <p:cNvPr id="629" name="Google Shape;62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87" y="1373775"/>
            <a:ext cx="7853126" cy="33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5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El Espacio Latente</a:t>
            </a:r>
            <a:endParaRPr/>
          </a:p>
        </p:txBody>
      </p:sp>
      <p:pic>
        <p:nvPicPr>
          <p:cNvPr id="635" name="Google Shape;635;p45"/>
          <p:cNvPicPr preferRelativeResize="0"/>
          <p:nvPr/>
        </p:nvPicPr>
        <p:blipFill rotWithShape="1">
          <a:blip r:embed="rId3">
            <a:alphaModFix/>
          </a:blip>
          <a:srcRect b="0" l="0" r="0" t="5908"/>
          <a:stretch/>
        </p:blipFill>
        <p:spPr>
          <a:xfrm>
            <a:off x="1967775" y="1252799"/>
            <a:ext cx="4926000" cy="34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45"/>
          <p:cNvSpPr txBox="1"/>
          <p:nvPr/>
        </p:nvSpPr>
        <p:spPr>
          <a:xfrm>
            <a:off x="2109875" y="4615425"/>
            <a:ext cx="52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*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Gráfico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realizado con 200000 epochs y learning level 0.0001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46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Un Nuevo </a:t>
            </a:r>
            <a:r>
              <a:rPr b="0" lang="en"/>
              <a:t>Símbolo</a:t>
            </a:r>
            <a:endParaRPr/>
          </a:p>
        </p:txBody>
      </p:sp>
      <p:pic>
        <p:nvPicPr>
          <p:cNvPr id="642" name="Google Shape;642;p46"/>
          <p:cNvPicPr preferRelativeResize="0"/>
          <p:nvPr/>
        </p:nvPicPr>
        <p:blipFill rotWithShape="1">
          <a:blip r:embed="rId3">
            <a:alphaModFix/>
          </a:blip>
          <a:srcRect b="0" l="13524" r="0" t="0"/>
          <a:stretch/>
        </p:blipFill>
        <p:spPr>
          <a:xfrm>
            <a:off x="680900" y="1710775"/>
            <a:ext cx="2706000" cy="30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6"/>
          <p:cNvPicPr preferRelativeResize="0"/>
          <p:nvPr/>
        </p:nvPicPr>
        <p:blipFill rotWithShape="1">
          <a:blip r:embed="rId4">
            <a:alphaModFix/>
          </a:blip>
          <a:srcRect b="0" l="0" r="0" t="5908"/>
          <a:stretch/>
        </p:blipFill>
        <p:spPr>
          <a:xfrm>
            <a:off x="3346075" y="1429299"/>
            <a:ext cx="4926000" cy="34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6"/>
          <p:cNvSpPr txBox="1"/>
          <p:nvPr/>
        </p:nvSpPr>
        <p:spPr>
          <a:xfrm>
            <a:off x="1420525" y="1401275"/>
            <a:ext cx="109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[0.5 ; -0.5 ]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5" name="Google Shape;645;p46"/>
          <p:cNvSpPr/>
          <p:nvPr/>
        </p:nvSpPr>
        <p:spPr>
          <a:xfrm>
            <a:off x="6681650" y="3706900"/>
            <a:ext cx="93600" cy="96300"/>
          </a:xfrm>
          <a:prstGeom prst="ellipse">
            <a:avLst/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Un Nuevo Símbolo</a:t>
            </a:r>
            <a:endParaRPr/>
          </a:p>
        </p:txBody>
      </p:sp>
      <p:pic>
        <p:nvPicPr>
          <p:cNvPr id="651" name="Google Shape;651;p47"/>
          <p:cNvPicPr preferRelativeResize="0"/>
          <p:nvPr/>
        </p:nvPicPr>
        <p:blipFill rotWithShape="1">
          <a:blip r:embed="rId3">
            <a:alphaModFix/>
          </a:blip>
          <a:srcRect b="0" l="0" r="0" t="5908"/>
          <a:stretch/>
        </p:blipFill>
        <p:spPr>
          <a:xfrm>
            <a:off x="3346075" y="1429299"/>
            <a:ext cx="4926000" cy="34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7"/>
          <p:cNvSpPr txBox="1"/>
          <p:nvPr/>
        </p:nvSpPr>
        <p:spPr>
          <a:xfrm>
            <a:off x="1420525" y="1401275"/>
            <a:ext cx="1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[0.75 ; 0.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75]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53" name="Google Shape;65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800" y="1742650"/>
            <a:ext cx="2394048" cy="30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47"/>
          <p:cNvSpPr/>
          <p:nvPr/>
        </p:nvSpPr>
        <p:spPr>
          <a:xfrm>
            <a:off x="7153275" y="2076450"/>
            <a:ext cx="91500" cy="98700"/>
          </a:xfrm>
          <a:prstGeom prst="ellipse">
            <a:avLst/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Un Nuevo Símbolo</a:t>
            </a:r>
            <a:endParaRPr/>
          </a:p>
        </p:txBody>
      </p:sp>
      <p:pic>
        <p:nvPicPr>
          <p:cNvPr id="660" name="Google Shape;660;p48"/>
          <p:cNvPicPr preferRelativeResize="0"/>
          <p:nvPr/>
        </p:nvPicPr>
        <p:blipFill rotWithShape="1">
          <a:blip r:embed="rId3">
            <a:alphaModFix/>
          </a:blip>
          <a:srcRect b="0" l="0" r="0" t="5908"/>
          <a:stretch/>
        </p:blipFill>
        <p:spPr>
          <a:xfrm>
            <a:off x="3346075" y="1429299"/>
            <a:ext cx="4926000" cy="34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48"/>
          <p:cNvSpPr txBox="1"/>
          <p:nvPr/>
        </p:nvSpPr>
        <p:spPr>
          <a:xfrm>
            <a:off x="1420525" y="1401275"/>
            <a:ext cx="147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[-0.75 ; -0.65 ]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62" name="Google Shape;66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188" y="1801475"/>
            <a:ext cx="2351170" cy="303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8"/>
          <p:cNvSpPr/>
          <p:nvPr/>
        </p:nvSpPr>
        <p:spPr>
          <a:xfrm>
            <a:off x="4528475" y="3816150"/>
            <a:ext cx="91500" cy="98700"/>
          </a:xfrm>
          <a:prstGeom prst="ellipse">
            <a:avLst/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Un Nuevo Símbolo</a:t>
            </a:r>
            <a:endParaRPr/>
          </a:p>
        </p:txBody>
      </p:sp>
      <p:pic>
        <p:nvPicPr>
          <p:cNvPr id="669" name="Google Shape;669;p49"/>
          <p:cNvPicPr preferRelativeResize="0"/>
          <p:nvPr/>
        </p:nvPicPr>
        <p:blipFill rotWithShape="1">
          <a:blip r:embed="rId3">
            <a:alphaModFix/>
          </a:blip>
          <a:srcRect b="0" l="0" r="0" t="5908"/>
          <a:stretch/>
        </p:blipFill>
        <p:spPr>
          <a:xfrm>
            <a:off x="3346075" y="1429299"/>
            <a:ext cx="4926000" cy="34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9"/>
          <p:cNvSpPr txBox="1"/>
          <p:nvPr/>
        </p:nvSpPr>
        <p:spPr>
          <a:xfrm>
            <a:off x="1799175" y="1429300"/>
            <a:ext cx="73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[0 ; 1]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71" name="Google Shape;67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1175" y="1829501"/>
            <a:ext cx="2272950" cy="29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49"/>
          <p:cNvSpPr/>
          <p:nvPr/>
        </p:nvSpPr>
        <p:spPr>
          <a:xfrm>
            <a:off x="5856375" y="1730800"/>
            <a:ext cx="91500" cy="98700"/>
          </a:xfrm>
          <a:prstGeom prst="ellipse">
            <a:avLst/>
          </a:prstGeom>
          <a:solidFill>
            <a:srgbClr val="FF6B6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2"/>
          <p:cNvSpPr txBox="1"/>
          <p:nvPr>
            <p:ph type="title"/>
          </p:nvPr>
        </p:nvSpPr>
        <p:spPr>
          <a:xfrm>
            <a:off x="424988" y="3084086"/>
            <a:ext cx="2110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sp>
        <p:nvSpPr>
          <p:cNvPr id="538" name="Google Shape;538;p32"/>
          <p:cNvSpPr txBox="1"/>
          <p:nvPr>
            <p:ph idx="2" type="title"/>
          </p:nvPr>
        </p:nvSpPr>
        <p:spPr>
          <a:xfrm>
            <a:off x="2486325" y="3084086"/>
            <a:ext cx="2110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Denoiser</a:t>
            </a:r>
            <a:endParaRPr/>
          </a:p>
        </p:txBody>
      </p:sp>
      <p:sp>
        <p:nvSpPr>
          <p:cNvPr id="539" name="Google Shape;539;p32"/>
          <p:cNvSpPr txBox="1"/>
          <p:nvPr>
            <p:ph idx="4" type="title"/>
          </p:nvPr>
        </p:nvSpPr>
        <p:spPr>
          <a:xfrm>
            <a:off x="4547650" y="3084086"/>
            <a:ext cx="2110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</a:t>
            </a:r>
            <a:endParaRPr/>
          </a:p>
        </p:txBody>
      </p:sp>
      <p:sp>
        <p:nvSpPr>
          <p:cNvPr id="540" name="Google Shape;540;p32"/>
          <p:cNvSpPr txBox="1"/>
          <p:nvPr>
            <p:ph idx="6" type="title"/>
          </p:nvPr>
        </p:nvSpPr>
        <p:spPr>
          <a:xfrm>
            <a:off x="6608412" y="3084086"/>
            <a:ext cx="21108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41" name="Google Shape;541;p32"/>
          <p:cNvSpPr txBox="1"/>
          <p:nvPr>
            <p:ph idx="8" type="title"/>
          </p:nvPr>
        </p:nvSpPr>
        <p:spPr>
          <a:xfrm>
            <a:off x="590119" y="2347648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2" name="Google Shape;542;p32"/>
          <p:cNvSpPr txBox="1"/>
          <p:nvPr>
            <p:ph idx="9" type="title"/>
          </p:nvPr>
        </p:nvSpPr>
        <p:spPr>
          <a:xfrm>
            <a:off x="2651461" y="2347648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43" name="Google Shape;543;p32"/>
          <p:cNvSpPr txBox="1"/>
          <p:nvPr>
            <p:ph idx="13" type="title"/>
          </p:nvPr>
        </p:nvSpPr>
        <p:spPr>
          <a:xfrm>
            <a:off x="4712863" y="2347648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4" name="Google Shape;544;p32"/>
          <p:cNvSpPr txBox="1"/>
          <p:nvPr>
            <p:ph idx="14" type="title"/>
          </p:nvPr>
        </p:nvSpPr>
        <p:spPr>
          <a:xfrm>
            <a:off x="6773557" y="2347648"/>
            <a:ext cx="1780500" cy="6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45" name="Google Shape;545;p32"/>
          <p:cNvSpPr txBox="1"/>
          <p:nvPr>
            <p:ph idx="15" type="title"/>
          </p:nvPr>
        </p:nvSpPr>
        <p:spPr>
          <a:xfrm>
            <a:off x="1705150" y="0"/>
            <a:ext cx="5733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TABLE OF</a:t>
            </a:r>
            <a:r>
              <a:rPr lang="en"/>
              <a:t>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0"/>
          <p:cNvSpPr txBox="1"/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Denoiser</a:t>
            </a:r>
            <a:endParaRPr/>
          </a:p>
        </p:txBody>
      </p:sp>
      <p:sp>
        <p:nvSpPr>
          <p:cNvPr id="678" name="Google Shape;678;p50"/>
          <p:cNvSpPr txBox="1"/>
          <p:nvPr>
            <p:ph idx="2" type="title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1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Variando la Estructura</a:t>
            </a:r>
            <a:endParaRPr b="0"/>
          </a:p>
        </p:txBody>
      </p:sp>
      <p:pic>
        <p:nvPicPr>
          <p:cNvPr id="684" name="Google Shape;684;p51"/>
          <p:cNvPicPr preferRelativeResize="0"/>
          <p:nvPr/>
        </p:nvPicPr>
        <p:blipFill rotWithShape="1">
          <a:blip r:embed="rId3">
            <a:alphaModFix/>
          </a:blip>
          <a:srcRect b="15045" l="4132" r="5238" t="0"/>
          <a:stretch/>
        </p:blipFill>
        <p:spPr>
          <a:xfrm>
            <a:off x="758800" y="1379450"/>
            <a:ext cx="7494000" cy="359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2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Variando el Ruido</a:t>
            </a:r>
            <a:endParaRPr b="0"/>
          </a:p>
        </p:txBody>
      </p:sp>
      <p:pic>
        <p:nvPicPr>
          <p:cNvPr id="690" name="Google Shape;690;p52"/>
          <p:cNvPicPr preferRelativeResize="0"/>
          <p:nvPr/>
        </p:nvPicPr>
        <p:blipFill rotWithShape="1">
          <a:blip r:embed="rId3">
            <a:alphaModFix/>
          </a:blip>
          <a:srcRect b="17965" l="8875" r="6835" t="0"/>
          <a:stretch/>
        </p:blipFill>
        <p:spPr>
          <a:xfrm>
            <a:off x="1016300" y="1339725"/>
            <a:ext cx="7364174" cy="3669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3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Variando el Ruido</a:t>
            </a:r>
            <a:endParaRPr b="0"/>
          </a:p>
        </p:txBody>
      </p:sp>
      <p:pic>
        <p:nvPicPr>
          <p:cNvPr id="696" name="Google Shape;696;p53"/>
          <p:cNvPicPr preferRelativeResize="0"/>
          <p:nvPr/>
        </p:nvPicPr>
        <p:blipFill rotWithShape="1">
          <a:blip r:embed="rId3">
            <a:alphaModFix/>
          </a:blip>
          <a:srcRect b="14529" l="8401" r="6824" t="0"/>
          <a:stretch/>
        </p:blipFill>
        <p:spPr>
          <a:xfrm>
            <a:off x="851845" y="1232025"/>
            <a:ext cx="7577357" cy="39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4"/>
          <p:cNvSpPr txBox="1"/>
          <p:nvPr>
            <p:ph idx="2" type="title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02" name="Google Shape;702;p54"/>
          <p:cNvSpPr txBox="1"/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5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VAE con Caras de Minecraft</a:t>
            </a:r>
            <a:endParaRPr b="0"/>
          </a:p>
        </p:txBody>
      </p:sp>
      <p:pic>
        <p:nvPicPr>
          <p:cNvPr id="708" name="Google Shape;7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825" y="1217750"/>
            <a:ext cx="6410350" cy="37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56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VAE con Caras de Minecraft</a:t>
            </a:r>
            <a:endParaRPr b="0"/>
          </a:p>
        </p:txBody>
      </p:sp>
      <p:pic>
        <p:nvPicPr>
          <p:cNvPr id="714" name="Google Shape;7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250" y="1246175"/>
            <a:ext cx="3781022" cy="36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6872" y="1246175"/>
            <a:ext cx="3716258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VAE con Caras de Minecraft</a:t>
            </a:r>
            <a:endParaRPr b="0"/>
          </a:p>
        </p:txBody>
      </p:sp>
      <p:pic>
        <p:nvPicPr>
          <p:cNvPr id="721" name="Google Shape;72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625" y="2244525"/>
            <a:ext cx="1910951" cy="19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57"/>
          <p:cNvSpPr txBox="1"/>
          <p:nvPr/>
        </p:nvSpPr>
        <p:spPr>
          <a:xfrm>
            <a:off x="2325575" y="2335700"/>
            <a:ext cx="1163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Nunito"/>
                <a:ea typeface="Nunito"/>
                <a:cs typeface="Nunito"/>
                <a:sym typeface="Nunito"/>
              </a:rPr>
              <a:t>+</a:t>
            </a:r>
            <a:endParaRPr sz="10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23" name="Google Shape;723;p57"/>
          <p:cNvSpPr txBox="1"/>
          <p:nvPr/>
        </p:nvSpPr>
        <p:spPr>
          <a:xfrm>
            <a:off x="5407025" y="2428075"/>
            <a:ext cx="1042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Nunito"/>
                <a:ea typeface="Nunito"/>
                <a:cs typeface="Nunito"/>
                <a:sym typeface="Nunito"/>
              </a:rPr>
              <a:t>=</a:t>
            </a:r>
            <a:endParaRPr sz="10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24" name="Google Shape;72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8850" y="2243338"/>
            <a:ext cx="1910951" cy="190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6450" y="2244525"/>
            <a:ext cx="1969475" cy="195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0176" y="1319387"/>
            <a:ext cx="839849" cy="8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4400" y="1273850"/>
            <a:ext cx="839849" cy="83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58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VAE con Caras de Minecraft</a:t>
            </a:r>
            <a:endParaRPr b="0"/>
          </a:p>
        </p:txBody>
      </p:sp>
      <p:sp>
        <p:nvSpPr>
          <p:cNvPr id="733" name="Google Shape;733;p58"/>
          <p:cNvSpPr txBox="1"/>
          <p:nvPr/>
        </p:nvSpPr>
        <p:spPr>
          <a:xfrm>
            <a:off x="2325575" y="2335700"/>
            <a:ext cx="11631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Nunito"/>
                <a:ea typeface="Nunito"/>
                <a:cs typeface="Nunito"/>
                <a:sym typeface="Nunito"/>
              </a:rPr>
              <a:t>+</a:t>
            </a:r>
            <a:endParaRPr sz="10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34" name="Google Shape;734;p58"/>
          <p:cNvSpPr txBox="1"/>
          <p:nvPr/>
        </p:nvSpPr>
        <p:spPr>
          <a:xfrm>
            <a:off x="5407025" y="2428075"/>
            <a:ext cx="1042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latin typeface="Nunito"/>
                <a:ea typeface="Nunito"/>
                <a:cs typeface="Nunito"/>
                <a:sym typeface="Nunito"/>
              </a:rPr>
              <a:t>=</a:t>
            </a:r>
            <a:endParaRPr sz="10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35" name="Google Shape;735;p58"/>
          <p:cNvPicPr preferRelativeResize="0"/>
          <p:nvPr/>
        </p:nvPicPr>
        <p:blipFill rotWithShape="1">
          <a:blip r:embed="rId3">
            <a:alphaModFix/>
          </a:blip>
          <a:srcRect b="0" l="0" r="0" t="4861"/>
          <a:stretch/>
        </p:blipFill>
        <p:spPr>
          <a:xfrm>
            <a:off x="6623425" y="2061000"/>
            <a:ext cx="2064351" cy="2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075" y="2074200"/>
            <a:ext cx="2238557" cy="224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2450" y="2064238"/>
            <a:ext cx="2238549" cy="2266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0741" y="1221825"/>
            <a:ext cx="781959" cy="77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8550" y="1221813"/>
            <a:ext cx="773600" cy="7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9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VAE con Caras de </a:t>
            </a:r>
            <a:r>
              <a:rPr b="0" lang="en"/>
              <a:t>Celebridades</a:t>
            </a:r>
            <a:endParaRPr b="0"/>
          </a:p>
        </p:txBody>
      </p:sp>
      <p:pic>
        <p:nvPicPr>
          <p:cNvPr id="745" name="Google Shape;7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12" y="1324575"/>
            <a:ext cx="8824526" cy="31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3"/>
          <p:cNvSpPr txBox="1"/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Autoencoder</a:t>
            </a:r>
            <a:endParaRPr/>
          </a:p>
        </p:txBody>
      </p:sp>
      <p:sp>
        <p:nvSpPr>
          <p:cNvPr id="551" name="Google Shape;551;p33"/>
          <p:cNvSpPr txBox="1"/>
          <p:nvPr>
            <p:ph idx="2" type="title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0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VAE con Caras de Celebridades</a:t>
            </a:r>
            <a:endParaRPr b="0"/>
          </a:p>
        </p:txBody>
      </p:sp>
      <p:pic>
        <p:nvPicPr>
          <p:cNvPr id="751" name="Google Shape;7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725" y="1347025"/>
            <a:ext cx="3764289" cy="36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6239" y="1347025"/>
            <a:ext cx="3733344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61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VAE con Caras de Desarrolladores</a:t>
            </a:r>
            <a:endParaRPr b="0"/>
          </a:p>
        </p:txBody>
      </p:sp>
      <p:pic>
        <p:nvPicPr>
          <p:cNvPr id="758" name="Google Shape;75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3588"/>
            <a:ext cx="8839200" cy="1878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2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VAE con Caras de Desarrolladores</a:t>
            </a:r>
            <a:endParaRPr b="0"/>
          </a:p>
        </p:txBody>
      </p:sp>
      <p:pic>
        <p:nvPicPr>
          <p:cNvPr id="764" name="Google Shape;764;p62"/>
          <p:cNvPicPr preferRelativeResize="0"/>
          <p:nvPr/>
        </p:nvPicPr>
        <p:blipFill rotWithShape="1">
          <a:blip r:embed="rId3">
            <a:alphaModFix/>
          </a:blip>
          <a:srcRect b="10795" l="31541" r="29042" t="11709"/>
          <a:stretch/>
        </p:blipFill>
        <p:spPr>
          <a:xfrm>
            <a:off x="4749496" y="1316375"/>
            <a:ext cx="3689856" cy="35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62"/>
          <p:cNvPicPr preferRelativeResize="0"/>
          <p:nvPr/>
        </p:nvPicPr>
        <p:blipFill rotWithShape="1">
          <a:blip r:embed="rId4">
            <a:alphaModFix/>
          </a:blip>
          <a:srcRect b="10868" l="31628" r="29036" t="11827"/>
          <a:stretch/>
        </p:blipFill>
        <p:spPr>
          <a:xfrm>
            <a:off x="814425" y="1316363"/>
            <a:ext cx="3502027" cy="35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3"/>
          <p:cNvSpPr txBox="1"/>
          <p:nvPr>
            <p:ph type="title"/>
          </p:nvPr>
        </p:nvSpPr>
        <p:spPr>
          <a:xfrm>
            <a:off x="2099700" y="3011425"/>
            <a:ext cx="49446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771" name="Google Shape;771;p63"/>
          <p:cNvSpPr txBox="1"/>
          <p:nvPr>
            <p:ph idx="2" type="title"/>
          </p:nvPr>
        </p:nvSpPr>
        <p:spPr>
          <a:xfrm>
            <a:off x="3430150" y="1833792"/>
            <a:ext cx="2283600" cy="98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64"/>
          <p:cNvSpPr txBox="1"/>
          <p:nvPr>
            <p:ph type="title"/>
          </p:nvPr>
        </p:nvSpPr>
        <p:spPr>
          <a:xfrm>
            <a:off x="0" y="0"/>
            <a:ext cx="4576200" cy="1144200"/>
          </a:xfrm>
          <a:prstGeom prst="rect">
            <a:avLst/>
          </a:prstGeom>
        </p:spPr>
        <p:txBody>
          <a:bodyPr anchorCtr="0" anchor="ctr" bIns="91425" lIns="68400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Epochs</a:t>
            </a:r>
            <a:endParaRPr/>
          </a:p>
        </p:txBody>
      </p:sp>
      <p:sp>
        <p:nvSpPr>
          <p:cNvPr id="777" name="Google Shape;777;p64"/>
          <p:cNvSpPr txBox="1"/>
          <p:nvPr>
            <p:ph idx="1" type="subTitle"/>
          </p:nvPr>
        </p:nvSpPr>
        <p:spPr>
          <a:xfrm>
            <a:off x="591175" y="2118375"/>
            <a:ext cx="3585900" cy="22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Pudimos ver un gran incremento en la </a:t>
            </a:r>
            <a:r>
              <a:rPr lang="en"/>
              <a:t>precisión</a:t>
            </a:r>
            <a:r>
              <a:rPr lang="en"/>
              <a:t> del </a:t>
            </a:r>
            <a:r>
              <a:rPr lang="en"/>
              <a:t>autoencoder</a:t>
            </a:r>
            <a:r>
              <a:rPr lang="en"/>
              <a:t> variando la cantidad de epochs, sobre todo en </a:t>
            </a:r>
            <a:r>
              <a:rPr lang="en"/>
              <a:t>el</a:t>
            </a:r>
            <a:r>
              <a:rPr lang="en"/>
              <a:t> rango de las 1000-10000. Al aumentar mas el numero se presentan rendimientos decrecientes</a:t>
            </a:r>
            <a:endParaRPr/>
          </a:p>
        </p:txBody>
      </p:sp>
      <p:pic>
        <p:nvPicPr>
          <p:cNvPr id="778" name="Google Shape;77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050" y="1596650"/>
            <a:ext cx="4662125" cy="2865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65"/>
          <p:cNvSpPr txBox="1"/>
          <p:nvPr>
            <p:ph type="title"/>
          </p:nvPr>
        </p:nvSpPr>
        <p:spPr>
          <a:xfrm>
            <a:off x="4563325" y="50"/>
            <a:ext cx="4576200" cy="1144200"/>
          </a:xfrm>
          <a:prstGeom prst="rect">
            <a:avLst/>
          </a:prstGeom>
        </p:spPr>
        <p:txBody>
          <a:bodyPr anchorCtr="0" anchor="ctr" bIns="91425" lIns="68400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Espacio Latente</a:t>
            </a:r>
            <a:endParaRPr/>
          </a:p>
        </p:txBody>
      </p:sp>
      <p:sp>
        <p:nvSpPr>
          <p:cNvPr id="784" name="Google Shape;784;p65"/>
          <p:cNvSpPr txBox="1"/>
          <p:nvPr>
            <p:ph idx="1" type="subTitle"/>
          </p:nvPr>
        </p:nvSpPr>
        <p:spPr>
          <a:xfrm>
            <a:off x="5146525" y="1448400"/>
            <a:ext cx="3409800" cy="29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 </a:t>
            </a:r>
            <a:r>
              <a:rPr lang="en"/>
              <a:t>pareció</a:t>
            </a:r>
            <a:r>
              <a:rPr lang="en"/>
              <a:t> muy interesante como tirando </a:t>
            </a:r>
            <a:r>
              <a:rPr lang="en"/>
              <a:t>números</a:t>
            </a:r>
            <a:r>
              <a:rPr lang="en"/>
              <a:t> en el espacio latente y alimentando directamente al decoder se </a:t>
            </a:r>
            <a:r>
              <a:rPr lang="en"/>
              <a:t>observó</a:t>
            </a:r>
            <a:r>
              <a:rPr lang="en"/>
              <a:t> como este intentaba aproximar los caracteres y a veces mezclaba los mismos.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 caracteres parecidos tambien, se encontraban </a:t>
            </a:r>
            <a:r>
              <a:rPr lang="en"/>
              <a:t>más</a:t>
            </a:r>
            <a:r>
              <a:rPr lang="en"/>
              <a:t> cercanos entre sí</a:t>
            </a:r>
            <a:endParaRPr/>
          </a:p>
        </p:txBody>
      </p:sp>
      <p:pic>
        <p:nvPicPr>
          <p:cNvPr id="785" name="Google Shape;785;p65"/>
          <p:cNvPicPr preferRelativeResize="0"/>
          <p:nvPr/>
        </p:nvPicPr>
        <p:blipFill rotWithShape="1">
          <a:blip r:embed="rId3">
            <a:alphaModFix/>
          </a:blip>
          <a:srcRect b="0" l="0" r="0" t="5908"/>
          <a:stretch/>
        </p:blipFill>
        <p:spPr>
          <a:xfrm>
            <a:off x="378350" y="1563950"/>
            <a:ext cx="4473150" cy="31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66"/>
          <p:cNvSpPr txBox="1"/>
          <p:nvPr>
            <p:ph type="title"/>
          </p:nvPr>
        </p:nvSpPr>
        <p:spPr>
          <a:xfrm>
            <a:off x="0" y="0"/>
            <a:ext cx="4576200" cy="1144200"/>
          </a:xfrm>
          <a:prstGeom prst="rect">
            <a:avLst/>
          </a:prstGeom>
        </p:spPr>
        <p:txBody>
          <a:bodyPr anchorCtr="0" anchor="ctr" bIns="91425" lIns="68400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91" name="Google Shape;791;p66"/>
          <p:cNvSpPr txBox="1"/>
          <p:nvPr>
            <p:ph idx="1" type="subTitle"/>
          </p:nvPr>
        </p:nvSpPr>
        <p:spPr>
          <a:xfrm>
            <a:off x="405375" y="1597900"/>
            <a:ext cx="3849900" cy="27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Observamos que minimizar el error en cada transformación de dimensión no lleva necesariamente a una mejora en la codificación de la información a 2 dimensiones.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 embargo, es interesante conocer este algoritmo para casos donde se necesite perder la mínima cantidad de información en cada dimensión.</a:t>
            </a:r>
            <a:endParaRPr/>
          </a:p>
        </p:txBody>
      </p:sp>
      <p:sp>
        <p:nvSpPr>
          <p:cNvPr id="792" name="Google Shape;792;p66"/>
          <p:cNvSpPr txBox="1"/>
          <p:nvPr/>
        </p:nvSpPr>
        <p:spPr>
          <a:xfrm>
            <a:off x="281275" y="318225"/>
            <a:ext cx="416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Greedy Layer-Wise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93" name="Google Shape;793;p66"/>
          <p:cNvGrpSpPr/>
          <p:nvPr/>
        </p:nvGrpSpPr>
        <p:grpSpPr>
          <a:xfrm>
            <a:off x="4403503" y="2172164"/>
            <a:ext cx="1455700" cy="1588732"/>
            <a:chOff x="4107600" y="3500550"/>
            <a:chExt cx="1342525" cy="1465350"/>
          </a:xfrm>
        </p:grpSpPr>
        <p:pic>
          <p:nvPicPr>
            <p:cNvPr id="794" name="Google Shape;794;p66"/>
            <p:cNvPicPr preferRelativeResize="0"/>
            <p:nvPr/>
          </p:nvPicPr>
          <p:blipFill rotWithShape="1">
            <a:blip r:embed="rId3">
              <a:alphaModFix/>
            </a:blip>
            <a:srcRect b="19563" l="81915" r="0" t="5937"/>
            <a:stretch/>
          </p:blipFill>
          <p:spPr>
            <a:xfrm>
              <a:off x="4825275" y="3500550"/>
              <a:ext cx="624850" cy="1465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66"/>
            <p:cNvPicPr preferRelativeResize="0"/>
            <p:nvPr/>
          </p:nvPicPr>
          <p:blipFill rotWithShape="1">
            <a:blip r:embed="rId3">
              <a:alphaModFix/>
            </a:blip>
            <a:srcRect b="19564" l="0" r="79228" t="5930"/>
            <a:stretch/>
          </p:blipFill>
          <p:spPr>
            <a:xfrm>
              <a:off x="4107600" y="3500550"/>
              <a:ext cx="717673" cy="146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6" name="Google Shape;796;p66"/>
          <p:cNvGrpSpPr/>
          <p:nvPr/>
        </p:nvGrpSpPr>
        <p:grpSpPr>
          <a:xfrm>
            <a:off x="6048330" y="2172167"/>
            <a:ext cx="1299995" cy="1628875"/>
            <a:chOff x="5964975" y="3463525"/>
            <a:chExt cx="1198926" cy="1502375"/>
          </a:xfrm>
        </p:grpSpPr>
        <p:pic>
          <p:nvPicPr>
            <p:cNvPr id="797" name="Google Shape;797;p66"/>
            <p:cNvPicPr preferRelativeResize="0"/>
            <p:nvPr/>
          </p:nvPicPr>
          <p:blipFill rotWithShape="1">
            <a:blip r:embed="rId3">
              <a:alphaModFix/>
            </a:blip>
            <a:srcRect b="17972" l="16888" r="63834" t="5644"/>
            <a:stretch/>
          </p:blipFill>
          <p:spPr>
            <a:xfrm>
              <a:off x="5964975" y="3463525"/>
              <a:ext cx="666074" cy="150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8" name="Google Shape;798;p66"/>
            <p:cNvPicPr preferRelativeResize="0"/>
            <p:nvPr/>
          </p:nvPicPr>
          <p:blipFill rotWithShape="1">
            <a:blip r:embed="rId3">
              <a:alphaModFix/>
            </a:blip>
            <a:srcRect b="19408" l="66553" r="18024" t="6087"/>
            <a:stretch/>
          </p:blipFill>
          <p:spPr>
            <a:xfrm>
              <a:off x="6631051" y="3482038"/>
              <a:ext cx="532850" cy="1465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9" name="Google Shape;799;p66"/>
          <p:cNvGrpSpPr/>
          <p:nvPr/>
        </p:nvGrpSpPr>
        <p:grpSpPr>
          <a:xfrm>
            <a:off x="7625718" y="2172164"/>
            <a:ext cx="1299967" cy="1588705"/>
            <a:chOff x="7079300" y="3500525"/>
            <a:chExt cx="1198900" cy="1465325"/>
          </a:xfrm>
        </p:grpSpPr>
        <p:pic>
          <p:nvPicPr>
            <p:cNvPr id="800" name="Google Shape;800;p66"/>
            <p:cNvPicPr preferRelativeResize="0"/>
            <p:nvPr/>
          </p:nvPicPr>
          <p:blipFill rotWithShape="1">
            <a:blip r:embed="rId3">
              <a:alphaModFix/>
            </a:blip>
            <a:srcRect b="18810" l="32194" r="33106" t="6690"/>
            <a:stretch/>
          </p:blipFill>
          <p:spPr>
            <a:xfrm>
              <a:off x="7079300" y="3500525"/>
              <a:ext cx="1198900" cy="1465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1" name="Google Shape;801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480900" y="3611525"/>
              <a:ext cx="395700" cy="2614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67"/>
          <p:cNvSpPr txBox="1"/>
          <p:nvPr>
            <p:ph type="title"/>
          </p:nvPr>
        </p:nvSpPr>
        <p:spPr>
          <a:xfrm>
            <a:off x="4563325" y="50"/>
            <a:ext cx="4576200" cy="1144200"/>
          </a:xfrm>
          <a:prstGeom prst="rect">
            <a:avLst/>
          </a:prstGeom>
        </p:spPr>
        <p:txBody>
          <a:bodyPr anchorCtr="0" anchor="ctr" bIns="91425" lIns="684000" spcFirstLastPara="1" rIns="91425" wrap="square" tIns="365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VAE</a:t>
            </a:r>
            <a:endParaRPr/>
          </a:p>
        </p:txBody>
      </p:sp>
      <p:sp>
        <p:nvSpPr>
          <p:cNvPr id="807" name="Google Shape;807;p67"/>
          <p:cNvSpPr txBox="1"/>
          <p:nvPr>
            <p:ph idx="1" type="subTitle"/>
          </p:nvPr>
        </p:nvSpPr>
        <p:spPr>
          <a:xfrm>
            <a:off x="934488" y="1490675"/>
            <a:ext cx="7275000" cy="24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Observamos que si las dimensiones de las imágenes eran muy grandes, rápidamente ocurría un overflow, con lo cual era importante reducir la dimensionalidad del problema para un mejor procesamiento.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 otra parte, observamos que en ciertos casos, lo que aprendía la red era una distribución que permitía un morphing entre imágenes similar a desvanecer una </a:t>
            </a:r>
            <a:r>
              <a:rPr lang="en"/>
              <a:t>imagen</a:t>
            </a:r>
            <a:r>
              <a:rPr lang="en"/>
              <a:t> sobre la otra.</a:t>
            </a:r>
            <a:endParaRPr/>
          </a:p>
        </p:txBody>
      </p:sp>
      <p:pic>
        <p:nvPicPr>
          <p:cNvPr id="808" name="Google Shape;80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51658"/>
            <a:ext cx="9144000" cy="791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8"/>
          <p:cNvSpPr txBox="1"/>
          <p:nvPr>
            <p:ph type="title"/>
          </p:nvPr>
        </p:nvSpPr>
        <p:spPr>
          <a:xfrm>
            <a:off x="1939075" y="430436"/>
            <a:ext cx="52656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600"/>
              <a:t>¡Gracias Totales!</a:t>
            </a:r>
            <a:endParaRPr sz="4600"/>
          </a:p>
        </p:txBody>
      </p:sp>
      <p:sp>
        <p:nvSpPr>
          <p:cNvPr id="814" name="Google Shape;814;p68"/>
          <p:cNvSpPr txBox="1"/>
          <p:nvPr>
            <p:ph idx="1" type="subTitle"/>
          </p:nvPr>
        </p:nvSpPr>
        <p:spPr>
          <a:xfrm>
            <a:off x="2240200" y="2059850"/>
            <a:ext cx="4834800" cy="13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 </a:t>
            </a:r>
            <a:r>
              <a:rPr lang="en"/>
              <a:t>Baiges, Matías Sebastián     </a:t>
            </a:r>
            <a:r>
              <a:rPr lang="en"/>
              <a:t> 59076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 Bilevich, Andres Leonardo    59108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- Margossian, Gabriel Viken    59130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6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4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Variando la Cantidad de Epochs</a:t>
            </a:r>
            <a:endParaRPr/>
          </a:p>
        </p:txBody>
      </p:sp>
      <p:pic>
        <p:nvPicPr>
          <p:cNvPr id="557" name="Google Shape;5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275" y="1144200"/>
            <a:ext cx="7811462" cy="399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35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Variando el Learning Level</a:t>
            </a:r>
            <a:endParaRPr b="0"/>
          </a:p>
        </p:txBody>
      </p:sp>
      <p:pic>
        <p:nvPicPr>
          <p:cNvPr id="563" name="Google Shape;5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925" y="1857925"/>
            <a:ext cx="8914598" cy="219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6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Variando la Estructura</a:t>
            </a:r>
            <a:endParaRPr b="0"/>
          </a:p>
        </p:txBody>
      </p:sp>
      <p:pic>
        <p:nvPicPr>
          <p:cNvPr id="569" name="Google Shape;569;p36"/>
          <p:cNvPicPr preferRelativeResize="0"/>
          <p:nvPr/>
        </p:nvPicPr>
        <p:blipFill rotWithShape="1">
          <a:blip r:embed="rId3">
            <a:alphaModFix/>
          </a:blip>
          <a:srcRect b="7817" l="6223" r="3179" t="0"/>
          <a:stretch/>
        </p:blipFill>
        <p:spPr>
          <a:xfrm>
            <a:off x="922000" y="1204200"/>
            <a:ext cx="7385299" cy="384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7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Con Estructuras </a:t>
            </a:r>
            <a:r>
              <a:rPr b="0" lang="en"/>
              <a:t>Asimétricas</a:t>
            </a:r>
            <a:endParaRPr b="0"/>
          </a:p>
        </p:txBody>
      </p:sp>
      <p:pic>
        <p:nvPicPr>
          <p:cNvPr id="575" name="Google Shape;5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25" y="1826075"/>
            <a:ext cx="8839200" cy="2509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8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Variando las Funciones de </a:t>
            </a:r>
            <a:r>
              <a:rPr b="0" lang="en" sz="2800"/>
              <a:t>Activación</a:t>
            </a:r>
            <a:endParaRPr b="0" sz="2800"/>
          </a:p>
        </p:txBody>
      </p:sp>
      <p:pic>
        <p:nvPicPr>
          <p:cNvPr id="581" name="Google Shape;581;p38"/>
          <p:cNvPicPr preferRelativeResize="0"/>
          <p:nvPr/>
        </p:nvPicPr>
        <p:blipFill rotWithShape="1">
          <a:blip r:embed="rId3">
            <a:alphaModFix/>
          </a:blip>
          <a:srcRect b="0" l="6604" r="3175" t="0"/>
          <a:stretch/>
        </p:blipFill>
        <p:spPr>
          <a:xfrm>
            <a:off x="479200" y="1884875"/>
            <a:ext cx="8253125" cy="251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9"/>
          <p:cNvSpPr txBox="1"/>
          <p:nvPr>
            <p:ph type="title"/>
          </p:nvPr>
        </p:nvSpPr>
        <p:spPr>
          <a:xfrm>
            <a:off x="1147775" y="0"/>
            <a:ext cx="6852900" cy="1144200"/>
          </a:xfrm>
          <a:prstGeom prst="rect">
            <a:avLst/>
          </a:prstGeom>
        </p:spPr>
        <p:txBody>
          <a:bodyPr anchorCtr="0" anchor="ctr" bIns="0" lIns="90000" spcFirstLastPara="1" rIns="91425" wrap="square" tIns="27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Con las Distintas Fonts</a:t>
            </a:r>
            <a:endParaRPr/>
          </a:p>
        </p:txBody>
      </p:sp>
      <p:pic>
        <p:nvPicPr>
          <p:cNvPr id="587" name="Google Shape;587;p39"/>
          <p:cNvPicPr preferRelativeResize="0"/>
          <p:nvPr/>
        </p:nvPicPr>
        <p:blipFill rotWithShape="1">
          <a:blip r:embed="rId3">
            <a:alphaModFix/>
          </a:blip>
          <a:srcRect b="6898" l="0" r="0" t="0"/>
          <a:stretch/>
        </p:blipFill>
        <p:spPr>
          <a:xfrm>
            <a:off x="666275" y="1303900"/>
            <a:ext cx="7811448" cy="37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dern Breakthrough by Slidesgo">
  <a:themeElements>
    <a:clrScheme name="Simple Light">
      <a:dk1>
        <a:srgbClr val="02336A"/>
      </a:dk1>
      <a:lt1>
        <a:srgbClr val="FFFFFF"/>
      </a:lt1>
      <a:dk2>
        <a:srgbClr val="02336A"/>
      </a:dk2>
      <a:lt2>
        <a:srgbClr val="02336A"/>
      </a:lt2>
      <a:accent1>
        <a:srgbClr val="8DEEF5"/>
      </a:accent1>
      <a:accent2>
        <a:srgbClr val="00D2DC"/>
      </a:accent2>
      <a:accent3>
        <a:srgbClr val="4796FF"/>
      </a:accent3>
      <a:accent4>
        <a:srgbClr val="085FBA"/>
      </a:accent4>
      <a:accent5>
        <a:srgbClr val="02336A"/>
      </a:accent5>
      <a:accent6>
        <a:srgbClr val="02336A"/>
      </a:accent6>
      <a:hlink>
        <a:srgbClr val="4796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